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sldIdLst>
    <p:sldId id="274"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5" r:id="rId21"/>
  </p:sldIdLst>
  <p:sldSz cx="10080625" cy="7559675"/>
  <p:notesSz cx="7559675" cy="106918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824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699"/>
    <p:restoredTop sz="94683"/>
  </p:normalViewPr>
  <p:slideViewPr>
    <p:cSldViewPr>
      <p:cViewPr varScale="1">
        <p:scale>
          <a:sx n="129" d="100"/>
          <a:sy n="129" d="100"/>
        </p:scale>
        <p:origin x="4384" y="20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a:extLst>
              <a:ext uri="{FF2B5EF4-FFF2-40B4-BE49-F238E27FC236}">
                <a16:creationId xmlns:a16="http://schemas.microsoft.com/office/drawing/2014/main" id="{2293F5B6-39C7-0CF9-D2E8-21BD0523AB51}"/>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sp>
        <p:nvSpPr>
          <p:cNvPr id="2050" name="AutoShape 2">
            <a:extLst>
              <a:ext uri="{FF2B5EF4-FFF2-40B4-BE49-F238E27FC236}">
                <a16:creationId xmlns:a16="http://schemas.microsoft.com/office/drawing/2014/main" id="{9E7F9C34-70E0-7520-2535-CA7C6707329E}"/>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sp>
        <p:nvSpPr>
          <p:cNvPr id="2051" name="Rectangle 3">
            <a:extLst>
              <a:ext uri="{FF2B5EF4-FFF2-40B4-BE49-F238E27FC236}">
                <a16:creationId xmlns:a16="http://schemas.microsoft.com/office/drawing/2014/main" id="{A6E02609-D4A1-80FB-E905-A6D43F49C78D}"/>
              </a:ext>
            </a:extLst>
          </p:cNvPr>
          <p:cNvSpPr>
            <a:spLocks noGrp="1" noRot="1" noChangeAspect="1" noChangeArrowheads="1"/>
          </p:cNvSpPr>
          <p:nvPr>
            <p:ph type="sldImg"/>
          </p:nvPr>
        </p:nvSpPr>
        <p:spPr bwMode="auto">
          <a:xfrm>
            <a:off x="1106488" y="812800"/>
            <a:ext cx="5340350" cy="400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2" name="Rectangle 4">
            <a:extLst>
              <a:ext uri="{FF2B5EF4-FFF2-40B4-BE49-F238E27FC236}">
                <a16:creationId xmlns:a16="http://schemas.microsoft.com/office/drawing/2014/main" id="{69880BD4-8E41-6057-DF69-758F67344D13}"/>
              </a:ext>
            </a:extLst>
          </p:cNvPr>
          <p:cNvSpPr>
            <a:spLocks noGrp="1" noChangeArrowheads="1"/>
          </p:cNvSpPr>
          <p:nvPr>
            <p:ph type="body"/>
          </p:nvPr>
        </p:nvSpPr>
        <p:spPr bwMode="auto">
          <a:xfrm>
            <a:off x="755650" y="5078413"/>
            <a:ext cx="6043613" cy="480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nl-NL" altLang="nl-NL"/>
          </a:p>
        </p:txBody>
      </p:sp>
      <p:sp>
        <p:nvSpPr>
          <p:cNvPr id="2053" name="Rectangle 5">
            <a:extLst>
              <a:ext uri="{FF2B5EF4-FFF2-40B4-BE49-F238E27FC236}">
                <a16:creationId xmlns:a16="http://schemas.microsoft.com/office/drawing/2014/main" id="{FC2B4376-124C-C792-0EE0-EE08318440ED}"/>
              </a:ext>
            </a:extLst>
          </p:cNvPr>
          <p:cNvSpPr>
            <a:spLocks noGrp="1" noChangeArrowheads="1"/>
          </p:cNvSpPr>
          <p:nvPr>
            <p:ph type="hdr"/>
          </p:nvPr>
        </p:nvSpPr>
        <p:spPr bwMode="auto">
          <a:xfrm>
            <a:off x="0" y="0"/>
            <a:ext cx="3276600"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cs typeface="Lucida Sans Unicode" panose="020B0602030504020204" pitchFamily="34" charset="0"/>
              </a:defRPr>
            </a:lvl1pPr>
          </a:lstStyle>
          <a:p>
            <a:endParaRPr lang="nl-NL" altLang="nl-NL"/>
          </a:p>
        </p:txBody>
      </p:sp>
      <p:sp>
        <p:nvSpPr>
          <p:cNvPr id="2054" name="Rectangle 6">
            <a:extLst>
              <a:ext uri="{FF2B5EF4-FFF2-40B4-BE49-F238E27FC236}">
                <a16:creationId xmlns:a16="http://schemas.microsoft.com/office/drawing/2014/main" id="{AC8874EF-0B85-29DB-34A1-2E329C325B1B}"/>
              </a:ext>
            </a:extLst>
          </p:cNvPr>
          <p:cNvSpPr>
            <a:spLocks noGrp="1" noChangeArrowheads="1"/>
          </p:cNvSpPr>
          <p:nvPr>
            <p:ph type="dt"/>
          </p:nvPr>
        </p:nvSpPr>
        <p:spPr bwMode="auto">
          <a:xfrm>
            <a:off x="4278313" y="0"/>
            <a:ext cx="3276600"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cs typeface="Lucida Sans Unicode" panose="020B0602030504020204" pitchFamily="34" charset="0"/>
              </a:defRPr>
            </a:lvl1pPr>
          </a:lstStyle>
          <a:p>
            <a:endParaRPr lang="nl-NL" altLang="nl-NL"/>
          </a:p>
        </p:txBody>
      </p:sp>
      <p:sp>
        <p:nvSpPr>
          <p:cNvPr id="2055" name="Rectangle 7">
            <a:extLst>
              <a:ext uri="{FF2B5EF4-FFF2-40B4-BE49-F238E27FC236}">
                <a16:creationId xmlns:a16="http://schemas.microsoft.com/office/drawing/2014/main" id="{E7A7AC81-1A17-00BE-BDA5-DE65A9408B72}"/>
              </a:ext>
            </a:extLst>
          </p:cNvPr>
          <p:cNvSpPr>
            <a:spLocks noGrp="1" noChangeArrowheads="1"/>
          </p:cNvSpPr>
          <p:nvPr>
            <p:ph type="ftr"/>
          </p:nvPr>
        </p:nvSpPr>
        <p:spPr bwMode="auto">
          <a:xfrm>
            <a:off x="0" y="10156825"/>
            <a:ext cx="3276600"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cs typeface="Lucida Sans Unicode" panose="020B0602030504020204" pitchFamily="34" charset="0"/>
              </a:defRPr>
            </a:lvl1pPr>
          </a:lstStyle>
          <a:p>
            <a:endParaRPr lang="nl-NL" altLang="nl-NL"/>
          </a:p>
        </p:txBody>
      </p:sp>
      <p:sp>
        <p:nvSpPr>
          <p:cNvPr id="2056" name="Rectangle 8">
            <a:extLst>
              <a:ext uri="{FF2B5EF4-FFF2-40B4-BE49-F238E27FC236}">
                <a16:creationId xmlns:a16="http://schemas.microsoft.com/office/drawing/2014/main" id="{04312475-C96C-A46E-1530-4276F780EBA8}"/>
              </a:ext>
            </a:extLst>
          </p:cNvPr>
          <p:cNvSpPr>
            <a:spLocks noGrp="1" noChangeArrowheads="1"/>
          </p:cNvSpPr>
          <p:nvPr>
            <p:ph type="sldNum"/>
          </p:nvPr>
        </p:nvSpPr>
        <p:spPr bwMode="auto">
          <a:xfrm>
            <a:off x="4278313" y="10156825"/>
            <a:ext cx="3276600"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cs typeface="Lucida Sans Unicode" panose="020B0602030504020204" pitchFamily="34" charset="0"/>
              </a:defRPr>
            </a:lvl1pPr>
          </a:lstStyle>
          <a:p>
            <a:fld id="{57A8D382-34D8-9A45-A193-922133D64F09}" type="slidenum">
              <a:rPr lang="nl-NL" altLang="nl-NL"/>
              <a:pPr/>
              <a:t>‹#›</a:t>
            </a:fld>
            <a:endParaRPr lang="nl-NL" altLang="nl-NL"/>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761C39F1-1B92-E088-DA0E-42EB7C83CBCC}"/>
              </a:ext>
            </a:extLst>
          </p:cNvPr>
          <p:cNvSpPr>
            <a:spLocks noGrp="1" noChangeArrowheads="1"/>
          </p:cNvSpPr>
          <p:nvPr>
            <p:ph type="sldNum"/>
          </p:nvPr>
        </p:nvSpPr>
        <p:spPr>
          <a:ln/>
        </p:spPr>
        <p:txBody>
          <a:bodyPr/>
          <a:lstStyle/>
          <a:p>
            <a:fld id="{72E2C1A9-6158-5F43-8E90-10E940BB857E}" type="slidenum">
              <a:rPr lang="nl-NL" altLang="nl-NL"/>
              <a:pPr/>
              <a:t>2</a:t>
            </a:fld>
            <a:endParaRPr lang="nl-NL" altLang="nl-NL"/>
          </a:p>
        </p:txBody>
      </p:sp>
      <p:sp>
        <p:nvSpPr>
          <p:cNvPr id="21505" name="Text Box 1">
            <a:extLst>
              <a:ext uri="{FF2B5EF4-FFF2-40B4-BE49-F238E27FC236}">
                <a16:creationId xmlns:a16="http://schemas.microsoft.com/office/drawing/2014/main" id="{B03BC311-C7D3-7852-9D3C-931D16FCB951}"/>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BB67F2FC-99EA-0C94-B86B-1D9E8CFD2CB3}"/>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9A6D5632-626D-B41D-8789-0527942DDA10}"/>
              </a:ext>
            </a:extLst>
          </p:cNvPr>
          <p:cNvSpPr>
            <a:spLocks noGrp="1" noChangeArrowheads="1"/>
          </p:cNvSpPr>
          <p:nvPr>
            <p:ph type="sldNum"/>
          </p:nvPr>
        </p:nvSpPr>
        <p:spPr>
          <a:ln/>
        </p:spPr>
        <p:txBody>
          <a:bodyPr/>
          <a:lstStyle/>
          <a:p>
            <a:fld id="{93DB7A47-9E2E-384A-AE5D-BCB13932E5BB}" type="slidenum">
              <a:rPr lang="nl-NL" altLang="nl-NL"/>
              <a:pPr/>
              <a:t>11</a:t>
            </a:fld>
            <a:endParaRPr lang="nl-NL" altLang="nl-NL"/>
          </a:p>
        </p:txBody>
      </p:sp>
      <p:sp>
        <p:nvSpPr>
          <p:cNvPr id="30721" name="Text Box 1">
            <a:extLst>
              <a:ext uri="{FF2B5EF4-FFF2-40B4-BE49-F238E27FC236}">
                <a16:creationId xmlns:a16="http://schemas.microsoft.com/office/drawing/2014/main" id="{58078A49-C1B1-9382-6EB7-C264BEEEF47F}"/>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EFE5C204-7EF6-B684-63F1-F352F66CBBA9}"/>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CD685CF6-D323-8669-62E8-7FDBAAADBD78}"/>
              </a:ext>
            </a:extLst>
          </p:cNvPr>
          <p:cNvSpPr>
            <a:spLocks noGrp="1" noChangeArrowheads="1"/>
          </p:cNvSpPr>
          <p:nvPr>
            <p:ph type="sldNum"/>
          </p:nvPr>
        </p:nvSpPr>
        <p:spPr>
          <a:ln/>
        </p:spPr>
        <p:txBody>
          <a:bodyPr/>
          <a:lstStyle/>
          <a:p>
            <a:fld id="{670D0E69-70C0-ED4A-8C6C-D6A7B6DF76FC}" type="slidenum">
              <a:rPr lang="nl-NL" altLang="nl-NL"/>
              <a:pPr/>
              <a:t>12</a:t>
            </a:fld>
            <a:endParaRPr lang="nl-NL" altLang="nl-NL"/>
          </a:p>
        </p:txBody>
      </p:sp>
      <p:sp>
        <p:nvSpPr>
          <p:cNvPr id="31745" name="Text Box 1">
            <a:extLst>
              <a:ext uri="{FF2B5EF4-FFF2-40B4-BE49-F238E27FC236}">
                <a16:creationId xmlns:a16="http://schemas.microsoft.com/office/drawing/2014/main" id="{A462AB45-C8DA-4EA7-58AD-FEDE04522A16}"/>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D73C3ADD-3E1D-CB53-3D10-36C323FDD374}"/>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A40D6ECF-CBC5-A43B-52F0-AF6203915942}"/>
              </a:ext>
            </a:extLst>
          </p:cNvPr>
          <p:cNvSpPr>
            <a:spLocks noGrp="1" noChangeArrowheads="1"/>
          </p:cNvSpPr>
          <p:nvPr>
            <p:ph type="sldNum"/>
          </p:nvPr>
        </p:nvSpPr>
        <p:spPr>
          <a:ln/>
        </p:spPr>
        <p:txBody>
          <a:bodyPr/>
          <a:lstStyle/>
          <a:p>
            <a:fld id="{11F991FF-9412-754A-A2CE-F1DE997093FE}" type="slidenum">
              <a:rPr lang="nl-NL" altLang="nl-NL"/>
              <a:pPr/>
              <a:t>13</a:t>
            </a:fld>
            <a:endParaRPr lang="nl-NL" altLang="nl-NL"/>
          </a:p>
        </p:txBody>
      </p:sp>
      <p:sp>
        <p:nvSpPr>
          <p:cNvPr id="32769" name="Text Box 1">
            <a:extLst>
              <a:ext uri="{FF2B5EF4-FFF2-40B4-BE49-F238E27FC236}">
                <a16:creationId xmlns:a16="http://schemas.microsoft.com/office/drawing/2014/main" id="{904266D3-000A-7F8A-8D54-116EAE0261F0}"/>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C3E51312-059B-2CFB-D2A6-EEF3CEF8CBEF}"/>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E82AE294-C1A5-E9BD-A510-44C980EB93FC}"/>
              </a:ext>
            </a:extLst>
          </p:cNvPr>
          <p:cNvSpPr>
            <a:spLocks noGrp="1" noChangeArrowheads="1"/>
          </p:cNvSpPr>
          <p:nvPr>
            <p:ph type="sldNum"/>
          </p:nvPr>
        </p:nvSpPr>
        <p:spPr>
          <a:ln/>
        </p:spPr>
        <p:txBody>
          <a:bodyPr/>
          <a:lstStyle/>
          <a:p>
            <a:fld id="{9BE70884-FA17-0840-8421-89B135D06B14}" type="slidenum">
              <a:rPr lang="nl-NL" altLang="nl-NL"/>
              <a:pPr/>
              <a:t>14</a:t>
            </a:fld>
            <a:endParaRPr lang="nl-NL" altLang="nl-NL"/>
          </a:p>
        </p:txBody>
      </p:sp>
      <p:sp>
        <p:nvSpPr>
          <p:cNvPr id="33793" name="Text Box 1">
            <a:extLst>
              <a:ext uri="{FF2B5EF4-FFF2-40B4-BE49-F238E27FC236}">
                <a16:creationId xmlns:a16="http://schemas.microsoft.com/office/drawing/2014/main" id="{870F7B32-9BC7-39A8-4CFD-7057DD1409E1}"/>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3CAE861B-A07F-59FE-2E53-2E0A7398F29E}"/>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C754E41B-F65F-629B-DC25-3E5593AC8901}"/>
              </a:ext>
            </a:extLst>
          </p:cNvPr>
          <p:cNvSpPr>
            <a:spLocks noGrp="1" noChangeArrowheads="1"/>
          </p:cNvSpPr>
          <p:nvPr>
            <p:ph type="sldNum"/>
          </p:nvPr>
        </p:nvSpPr>
        <p:spPr>
          <a:ln/>
        </p:spPr>
        <p:txBody>
          <a:bodyPr/>
          <a:lstStyle/>
          <a:p>
            <a:fld id="{938C773C-FE78-F346-BA22-6B3D4A462822}" type="slidenum">
              <a:rPr lang="nl-NL" altLang="nl-NL"/>
              <a:pPr/>
              <a:t>15</a:t>
            </a:fld>
            <a:endParaRPr lang="nl-NL" altLang="nl-NL"/>
          </a:p>
        </p:txBody>
      </p:sp>
      <p:sp>
        <p:nvSpPr>
          <p:cNvPr id="34817" name="Text Box 1">
            <a:extLst>
              <a:ext uri="{FF2B5EF4-FFF2-40B4-BE49-F238E27FC236}">
                <a16:creationId xmlns:a16="http://schemas.microsoft.com/office/drawing/2014/main" id="{7B95153D-25F8-9EED-0CE5-A57094C83313}"/>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E0AFDD41-E374-25DA-203F-7DF9544CB2F9}"/>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00C60C58-2AC7-8149-2156-9EFB3FCC577B}"/>
              </a:ext>
            </a:extLst>
          </p:cNvPr>
          <p:cNvSpPr>
            <a:spLocks noGrp="1" noChangeArrowheads="1"/>
          </p:cNvSpPr>
          <p:nvPr>
            <p:ph type="sldNum"/>
          </p:nvPr>
        </p:nvSpPr>
        <p:spPr>
          <a:ln/>
        </p:spPr>
        <p:txBody>
          <a:bodyPr/>
          <a:lstStyle/>
          <a:p>
            <a:fld id="{D6351702-EA55-AD4A-A45C-333F4DBADF2C}" type="slidenum">
              <a:rPr lang="nl-NL" altLang="nl-NL"/>
              <a:pPr/>
              <a:t>16</a:t>
            </a:fld>
            <a:endParaRPr lang="nl-NL" altLang="nl-NL"/>
          </a:p>
        </p:txBody>
      </p:sp>
      <p:sp>
        <p:nvSpPr>
          <p:cNvPr id="35841" name="Text Box 1">
            <a:extLst>
              <a:ext uri="{FF2B5EF4-FFF2-40B4-BE49-F238E27FC236}">
                <a16:creationId xmlns:a16="http://schemas.microsoft.com/office/drawing/2014/main" id="{DBA862A2-6202-1C42-D01A-1D8CFA827E3B}"/>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D36206FE-064A-FDE8-3D2D-1BFDB871BBFF}"/>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D19F527F-1FED-CF8C-6C35-821B25F46240}"/>
              </a:ext>
            </a:extLst>
          </p:cNvPr>
          <p:cNvSpPr>
            <a:spLocks noGrp="1" noChangeArrowheads="1"/>
          </p:cNvSpPr>
          <p:nvPr>
            <p:ph type="sldNum"/>
          </p:nvPr>
        </p:nvSpPr>
        <p:spPr>
          <a:ln/>
        </p:spPr>
        <p:txBody>
          <a:bodyPr/>
          <a:lstStyle/>
          <a:p>
            <a:fld id="{4D738393-3F82-874B-BC41-3D2C2C8FA8FE}" type="slidenum">
              <a:rPr lang="nl-NL" altLang="nl-NL"/>
              <a:pPr/>
              <a:t>17</a:t>
            </a:fld>
            <a:endParaRPr lang="nl-NL" altLang="nl-NL"/>
          </a:p>
        </p:txBody>
      </p:sp>
      <p:sp>
        <p:nvSpPr>
          <p:cNvPr id="36865" name="Text Box 1">
            <a:extLst>
              <a:ext uri="{FF2B5EF4-FFF2-40B4-BE49-F238E27FC236}">
                <a16:creationId xmlns:a16="http://schemas.microsoft.com/office/drawing/2014/main" id="{AA1C256E-F3DE-E74B-DE5A-0497C2BA0988}"/>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56D89BAF-83DE-3D7E-62E1-220FEDD2F53F}"/>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EFC4E84E-28B4-70D7-0ADD-8919E0A69CCF}"/>
              </a:ext>
            </a:extLst>
          </p:cNvPr>
          <p:cNvSpPr>
            <a:spLocks noGrp="1" noChangeArrowheads="1"/>
          </p:cNvSpPr>
          <p:nvPr>
            <p:ph type="sldNum"/>
          </p:nvPr>
        </p:nvSpPr>
        <p:spPr>
          <a:ln/>
        </p:spPr>
        <p:txBody>
          <a:bodyPr/>
          <a:lstStyle/>
          <a:p>
            <a:fld id="{5E487E6D-5256-5748-9A2A-59FF8C8F9DEE}" type="slidenum">
              <a:rPr lang="nl-NL" altLang="nl-NL"/>
              <a:pPr/>
              <a:t>18</a:t>
            </a:fld>
            <a:endParaRPr lang="nl-NL" altLang="nl-NL"/>
          </a:p>
        </p:txBody>
      </p:sp>
      <p:sp>
        <p:nvSpPr>
          <p:cNvPr id="37889" name="Text Box 1">
            <a:extLst>
              <a:ext uri="{FF2B5EF4-FFF2-40B4-BE49-F238E27FC236}">
                <a16:creationId xmlns:a16="http://schemas.microsoft.com/office/drawing/2014/main" id="{69FF627F-FB5B-B037-22FD-86575D980AE1}"/>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9DC87C09-2E70-E12A-1D91-0B45300BBC89}"/>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1B5DC13F-D6B3-623A-E18A-0A4892A14940}"/>
              </a:ext>
            </a:extLst>
          </p:cNvPr>
          <p:cNvSpPr>
            <a:spLocks noGrp="1" noChangeArrowheads="1"/>
          </p:cNvSpPr>
          <p:nvPr>
            <p:ph type="sldNum"/>
          </p:nvPr>
        </p:nvSpPr>
        <p:spPr>
          <a:ln/>
        </p:spPr>
        <p:txBody>
          <a:bodyPr/>
          <a:lstStyle/>
          <a:p>
            <a:fld id="{90F135E5-AA86-F345-9F89-4B1AF6B0776F}" type="slidenum">
              <a:rPr lang="nl-NL" altLang="nl-NL"/>
              <a:pPr/>
              <a:t>19</a:t>
            </a:fld>
            <a:endParaRPr lang="nl-NL" altLang="nl-NL"/>
          </a:p>
        </p:txBody>
      </p:sp>
      <p:sp>
        <p:nvSpPr>
          <p:cNvPr id="38913" name="Text Box 1">
            <a:extLst>
              <a:ext uri="{FF2B5EF4-FFF2-40B4-BE49-F238E27FC236}">
                <a16:creationId xmlns:a16="http://schemas.microsoft.com/office/drawing/2014/main" id="{71FED94F-0327-5077-7B38-33039D08246C}"/>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80552080-4598-EBB0-CC73-93FDA1AA5049}"/>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DB2BD41E-0C1C-9289-6E4E-7EC54241F236}"/>
              </a:ext>
            </a:extLst>
          </p:cNvPr>
          <p:cNvSpPr>
            <a:spLocks noGrp="1" noChangeArrowheads="1"/>
          </p:cNvSpPr>
          <p:nvPr>
            <p:ph type="sldNum"/>
          </p:nvPr>
        </p:nvSpPr>
        <p:spPr>
          <a:ln/>
        </p:spPr>
        <p:txBody>
          <a:bodyPr/>
          <a:lstStyle/>
          <a:p>
            <a:fld id="{A778826A-EC43-264C-8EFE-92609F53B652}" type="slidenum">
              <a:rPr lang="nl-NL" altLang="nl-NL"/>
              <a:pPr/>
              <a:t>3</a:t>
            </a:fld>
            <a:endParaRPr lang="nl-NL" altLang="nl-NL"/>
          </a:p>
        </p:txBody>
      </p:sp>
      <p:sp>
        <p:nvSpPr>
          <p:cNvPr id="22529" name="Text Box 1">
            <a:extLst>
              <a:ext uri="{FF2B5EF4-FFF2-40B4-BE49-F238E27FC236}">
                <a16:creationId xmlns:a16="http://schemas.microsoft.com/office/drawing/2014/main" id="{B78230AD-3EC7-93D5-9A98-F27967398D7B}"/>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D56EAF2A-2530-78A7-04A7-2AED58A25192}"/>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DD35295B-1C25-30B2-E7F6-6F86BDB3343E}"/>
              </a:ext>
            </a:extLst>
          </p:cNvPr>
          <p:cNvSpPr>
            <a:spLocks noGrp="1" noChangeArrowheads="1"/>
          </p:cNvSpPr>
          <p:nvPr>
            <p:ph type="sldNum"/>
          </p:nvPr>
        </p:nvSpPr>
        <p:spPr>
          <a:ln/>
        </p:spPr>
        <p:txBody>
          <a:bodyPr/>
          <a:lstStyle/>
          <a:p>
            <a:fld id="{282DC4DB-E500-E347-8016-0479DF066F50}" type="slidenum">
              <a:rPr lang="nl-NL" altLang="nl-NL"/>
              <a:pPr/>
              <a:t>4</a:t>
            </a:fld>
            <a:endParaRPr lang="nl-NL" altLang="nl-NL"/>
          </a:p>
        </p:txBody>
      </p:sp>
      <p:sp>
        <p:nvSpPr>
          <p:cNvPr id="23553" name="Text Box 1">
            <a:extLst>
              <a:ext uri="{FF2B5EF4-FFF2-40B4-BE49-F238E27FC236}">
                <a16:creationId xmlns:a16="http://schemas.microsoft.com/office/drawing/2014/main" id="{DDFB41B1-2782-08FD-BD8D-387448AA656E}"/>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4FB1C930-E60A-DD5E-A8F7-A0B54A0A167C}"/>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333703F0-2E1E-D5A1-9175-DED33337D638}"/>
              </a:ext>
            </a:extLst>
          </p:cNvPr>
          <p:cNvSpPr>
            <a:spLocks noGrp="1" noChangeArrowheads="1"/>
          </p:cNvSpPr>
          <p:nvPr>
            <p:ph type="sldNum"/>
          </p:nvPr>
        </p:nvSpPr>
        <p:spPr>
          <a:ln/>
        </p:spPr>
        <p:txBody>
          <a:bodyPr/>
          <a:lstStyle/>
          <a:p>
            <a:fld id="{07271F2B-EAB8-D548-8D04-B427D76C597A}" type="slidenum">
              <a:rPr lang="nl-NL" altLang="nl-NL"/>
              <a:pPr/>
              <a:t>5</a:t>
            </a:fld>
            <a:endParaRPr lang="nl-NL" altLang="nl-NL"/>
          </a:p>
        </p:txBody>
      </p:sp>
      <p:sp>
        <p:nvSpPr>
          <p:cNvPr id="24577" name="Text Box 1">
            <a:extLst>
              <a:ext uri="{FF2B5EF4-FFF2-40B4-BE49-F238E27FC236}">
                <a16:creationId xmlns:a16="http://schemas.microsoft.com/office/drawing/2014/main" id="{5E223BC8-3A18-B574-C57F-AF90472A2CA1}"/>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E7A56440-5B2D-7D69-B63D-F414E0E356F7}"/>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299F7AC0-DFE3-DA23-EA02-A461D8EA22C9}"/>
              </a:ext>
            </a:extLst>
          </p:cNvPr>
          <p:cNvSpPr>
            <a:spLocks noGrp="1" noChangeArrowheads="1"/>
          </p:cNvSpPr>
          <p:nvPr>
            <p:ph type="sldNum"/>
          </p:nvPr>
        </p:nvSpPr>
        <p:spPr>
          <a:ln/>
        </p:spPr>
        <p:txBody>
          <a:bodyPr/>
          <a:lstStyle/>
          <a:p>
            <a:fld id="{C200A9E9-2BC7-7044-A991-F8E8D04D65D7}" type="slidenum">
              <a:rPr lang="nl-NL" altLang="nl-NL"/>
              <a:pPr/>
              <a:t>6</a:t>
            </a:fld>
            <a:endParaRPr lang="nl-NL" altLang="nl-NL"/>
          </a:p>
        </p:txBody>
      </p:sp>
      <p:sp>
        <p:nvSpPr>
          <p:cNvPr id="25601" name="Text Box 1">
            <a:extLst>
              <a:ext uri="{FF2B5EF4-FFF2-40B4-BE49-F238E27FC236}">
                <a16:creationId xmlns:a16="http://schemas.microsoft.com/office/drawing/2014/main" id="{2D635D50-D55D-B6F3-8F4B-4B5055ACC714}"/>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4CE55C32-B063-3ED8-3B72-E7B445DCDD8B}"/>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14D8C57A-D314-F53D-B22E-02853C7B3A88}"/>
              </a:ext>
            </a:extLst>
          </p:cNvPr>
          <p:cNvSpPr>
            <a:spLocks noGrp="1" noChangeArrowheads="1"/>
          </p:cNvSpPr>
          <p:nvPr>
            <p:ph type="sldNum"/>
          </p:nvPr>
        </p:nvSpPr>
        <p:spPr>
          <a:ln/>
        </p:spPr>
        <p:txBody>
          <a:bodyPr/>
          <a:lstStyle/>
          <a:p>
            <a:fld id="{370BE0FC-9443-704C-BFF0-49D14027FD28}" type="slidenum">
              <a:rPr lang="nl-NL" altLang="nl-NL"/>
              <a:pPr/>
              <a:t>7</a:t>
            </a:fld>
            <a:endParaRPr lang="nl-NL" altLang="nl-NL"/>
          </a:p>
        </p:txBody>
      </p:sp>
      <p:sp>
        <p:nvSpPr>
          <p:cNvPr id="26625" name="Text Box 1">
            <a:extLst>
              <a:ext uri="{FF2B5EF4-FFF2-40B4-BE49-F238E27FC236}">
                <a16:creationId xmlns:a16="http://schemas.microsoft.com/office/drawing/2014/main" id="{0E6C8876-A007-1534-CE1B-417BD416F6CD}"/>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656F1C9-21D3-CF01-ED79-06EAB1A578C3}"/>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35879F93-143C-5BA9-6229-61838BE00179}"/>
              </a:ext>
            </a:extLst>
          </p:cNvPr>
          <p:cNvSpPr>
            <a:spLocks noGrp="1" noChangeArrowheads="1"/>
          </p:cNvSpPr>
          <p:nvPr>
            <p:ph type="sldNum"/>
          </p:nvPr>
        </p:nvSpPr>
        <p:spPr>
          <a:ln/>
        </p:spPr>
        <p:txBody>
          <a:bodyPr/>
          <a:lstStyle/>
          <a:p>
            <a:fld id="{5B264647-D9EC-244B-9998-FA716A08DAD4}" type="slidenum">
              <a:rPr lang="nl-NL" altLang="nl-NL"/>
              <a:pPr/>
              <a:t>8</a:t>
            </a:fld>
            <a:endParaRPr lang="nl-NL" altLang="nl-NL"/>
          </a:p>
        </p:txBody>
      </p:sp>
      <p:sp>
        <p:nvSpPr>
          <p:cNvPr id="27649" name="Text Box 1">
            <a:extLst>
              <a:ext uri="{FF2B5EF4-FFF2-40B4-BE49-F238E27FC236}">
                <a16:creationId xmlns:a16="http://schemas.microsoft.com/office/drawing/2014/main" id="{AA01D5D9-B262-B00D-448D-1F7239CB3420}"/>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76B506A5-D138-DA53-D738-A18E66C081C1}"/>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D77FD8A4-9128-9BF0-BE80-185B9E36C6B2}"/>
              </a:ext>
            </a:extLst>
          </p:cNvPr>
          <p:cNvSpPr>
            <a:spLocks noGrp="1" noChangeArrowheads="1"/>
          </p:cNvSpPr>
          <p:nvPr>
            <p:ph type="sldNum"/>
          </p:nvPr>
        </p:nvSpPr>
        <p:spPr>
          <a:ln/>
        </p:spPr>
        <p:txBody>
          <a:bodyPr/>
          <a:lstStyle/>
          <a:p>
            <a:fld id="{E4AE48DF-5633-3B48-8302-D8269196C32C}" type="slidenum">
              <a:rPr lang="nl-NL" altLang="nl-NL"/>
              <a:pPr/>
              <a:t>9</a:t>
            </a:fld>
            <a:endParaRPr lang="nl-NL" altLang="nl-NL"/>
          </a:p>
        </p:txBody>
      </p:sp>
      <p:sp>
        <p:nvSpPr>
          <p:cNvPr id="28673" name="Text Box 1">
            <a:extLst>
              <a:ext uri="{FF2B5EF4-FFF2-40B4-BE49-F238E27FC236}">
                <a16:creationId xmlns:a16="http://schemas.microsoft.com/office/drawing/2014/main" id="{4A82342F-9C88-0284-2551-2289BCFCA8BE}"/>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42C1FEE7-96A5-46CF-6399-F8071C425785}"/>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F28D350E-9D6F-1B85-9649-5B3B695026A7}"/>
              </a:ext>
            </a:extLst>
          </p:cNvPr>
          <p:cNvSpPr>
            <a:spLocks noGrp="1" noChangeArrowheads="1"/>
          </p:cNvSpPr>
          <p:nvPr>
            <p:ph type="sldNum"/>
          </p:nvPr>
        </p:nvSpPr>
        <p:spPr>
          <a:ln/>
        </p:spPr>
        <p:txBody>
          <a:bodyPr/>
          <a:lstStyle/>
          <a:p>
            <a:fld id="{8D9AA249-6B95-1B47-A026-65B3B0645272}" type="slidenum">
              <a:rPr lang="nl-NL" altLang="nl-NL"/>
              <a:pPr/>
              <a:t>10</a:t>
            </a:fld>
            <a:endParaRPr lang="nl-NL" altLang="nl-NL"/>
          </a:p>
        </p:txBody>
      </p:sp>
      <p:sp>
        <p:nvSpPr>
          <p:cNvPr id="29697" name="Text Box 1">
            <a:extLst>
              <a:ext uri="{FF2B5EF4-FFF2-40B4-BE49-F238E27FC236}">
                <a16:creationId xmlns:a16="http://schemas.microsoft.com/office/drawing/2014/main" id="{1131A5FB-C0DF-2DB1-65D7-034BBA97354A}"/>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706AC33E-F53F-9067-FAB2-769AC876FC3C}"/>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7C6F6-49F9-8EEA-C892-938CBD07E7C4}"/>
              </a:ext>
            </a:extLst>
          </p:cNvPr>
          <p:cNvSpPr>
            <a:spLocks noGrp="1"/>
          </p:cNvSpPr>
          <p:nvPr>
            <p:ph type="ctrTitle"/>
          </p:nvPr>
        </p:nvSpPr>
        <p:spPr>
          <a:xfrm>
            <a:off x="1260475" y="1236663"/>
            <a:ext cx="7559675" cy="2632075"/>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8375111-6072-8E20-F811-92E72029AC25}"/>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06C5FEF-A239-D302-DD7C-8093B5B0B71B}"/>
              </a:ext>
            </a:extLst>
          </p:cNvPr>
          <p:cNvSpPr>
            <a:spLocks noGrp="1"/>
          </p:cNvSpPr>
          <p:nvPr>
            <p:ph type="dt" idx="10"/>
          </p:nvPr>
        </p:nvSpPr>
        <p:spPr/>
        <p:txBody>
          <a:bodyPr/>
          <a:lstStyle>
            <a:lvl1pPr>
              <a:defRPr/>
            </a:lvl1pPr>
          </a:lstStyle>
          <a:p>
            <a:endParaRPr lang="nl-NL" altLang="nl-NL"/>
          </a:p>
        </p:txBody>
      </p:sp>
      <p:sp>
        <p:nvSpPr>
          <p:cNvPr id="5" name="Tijdelijke aanduiding voor voettekst 4">
            <a:extLst>
              <a:ext uri="{FF2B5EF4-FFF2-40B4-BE49-F238E27FC236}">
                <a16:creationId xmlns:a16="http://schemas.microsoft.com/office/drawing/2014/main" id="{F4B677CC-D0D2-3EFC-7A1B-32D5556B5D53}"/>
              </a:ext>
            </a:extLst>
          </p:cNvPr>
          <p:cNvSpPr>
            <a:spLocks noGrp="1"/>
          </p:cNvSpPr>
          <p:nvPr>
            <p:ph type="ftr" idx="11"/>
          </p:nvPr>
        </p:nvSpPr>
        <p:spPr/>
        <p:txBody>
          <a:bodyPr/>
          <a:lstStyle>
            <a:lvl1pPr>
              <a:defRPr/>
            </a:lvl1pPr>
          </a:lstStyle>
          <a:p>
            <a:endParaRPr lang="nl-NL" altLang="nl-NL"/>
          </a:p>
        </p:txBody>
      </p:sp>
      <p:sp>
        <p:nvSpPr>
          <p:cNvPr id="6" name="Tijdelijke aanduiding voor dianummer 5">
            <a:extLst>
              <a:ext uri="{FF2B5EF4-FFF2-40B4-BE49-F238E27FC236}">
                <a16:creationId xmlns:a16="http://schemas.microsoft.com/office/drawing/2014/main" id="{AEBC8167-EE0E-11C4-1CDA-974C59FEF961}"/>
              </a:ext>
            </a:extLst>
          </p:cNvPr>
          <p:cNvSpPr>
            <a:spLocks noGrp="1"/>
          </p:cNvSpPr>
          <p:nvPr>
            <p:ph type="sldNum" idx="12"/>
          </p:nvPr>
        </p:nvSpPr>
        <p:spPr/>
        <p:txBody>
          <a:bodyPr/>
          <a:lstStyle>
            <a:lvl1pPr>
              <a:defRPr/>
            </a:lvl1pPr>
          </a:lstStyle>
          <a:p>
            <a:fld id="{2445DFD1-5129-3C43-9385-B25985ED47D6}" type="slidenum">
              <a:rPr lang="nl-NL" altLang="nl-NL"/>
              <a:pPr/>
              <a:t>‹#›</a:t>
            </a:fld>
            <a:endParaRPr lang="nl-NL" altLang="nl-NL"/>
          </a:p>
        </p:txBody>
      </p:sp>
    </p:spTree>
    <p:extLst>
      <p:ext uri="{BB962C8B-B14F-4D97-AF65-F5344CB8AC3E}">
        <p14:creationId xmlns:p14="http://schemas.microsoft.com/office/powerpoint/2010/main" val="3199003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36FAB7-0638-093B-FEF7-6B4181BEC5A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5539E2A-E78F-0764-38FE-AA5429C04E5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14BFEDA-03A7-3B3D-EC5F-60B1C0374000}"/>
              </a:ext>
            </a:extLst>
          </p:cNvPr>
          <p:cNvSpPr>
            <a:spLocks noGrp="1"/>
          </p:cNvSpPr>
          <p:nvPr>
            <p:ph type="dt" idx="10"/>
          </p:nvPr>
        </p:nvSpPr>
        <p:spPr/>
        <p:txBody>
          <a:bodyPr/>
          <a:lstStyle>
            <a:lvl1pPr>
              <a:defRPr/>
            </a:lvl1pPr>
          </a:lstStyle>
          <a:p>
            <a:endParaRPr lang="nl-NL" altLang="nl-NL"/>
          </a:p>
        </p:txBody>
      </p:sp>
      <p:sp>
        <p:nvSpPr>
          <p:cNvPr id="5" name="Tijdelijke aanduiding voor voettekst 4">
            <a:extLst>
              <a:ext uri="{FF2B5EF4-FFF2-40B4-BE49-F238E27FC236}">
                <a16:creationId xmlns:a16="http://schemas.microsoft.com/office/drawing/2014/main" id="{2B5AC755-C755-DDB7-056F-41EDA1FA48F0}"/>
              </a:ext>
            </a:extLst>
          </p:cNvPr>
          <p:cNvSpPr>
            <a:spLocks noGrp="1"/>
          </p:cNvSpPr>
          <p:nvPr>
            <p:ph type="ftr" idx="11"/>
          </p:nvPr>
        </p:nvSpPr>
        <p:spPr/>
        <p:txBody>
          <a:bodyPr/>
          <a:lstStyle>
            <a:lvl1pPr>
              <a:defRPr/>
            </a:lvl1pPr>
          </a:lstStyle>
          <a:p>
            <a:endParaRPr lang="nl-NL" altLang="nl-NL"/>
          </a:p>
        </p:txBody>
      </p:sp>
      <p:sp>
        <p:nvSpPr>
          <p:cNvPr id="6" name="Tijdelijke aanduiding voor dianummer 5">
            <a:extLst>
              <a:ext uri="{FF2B5EF4-FFF2-40B4-BE49-F238E27FC236}">
                <a16:creationId xmlns:a16="http://schemas.microsoft.com/office/drawing/2014/main" id="{69407B7F-9C22-D9F6-030C-3F74B554DD94}"/>
              </a:ext>
            </a:extLst>
          </p:cNvPr>
          <p:cNvSpPr>
            <a:spLocks noGrp="1"/>
          </p:cNvSpPr>
          <p:nvPr>
            <p:ph type="sldNum" idx="12"/>
          </p:nvPr>
        </p:nvSpPr>
        <p:spPr/>
        <p:txBody>
          <a:bodyPr/>
          <a:lstStyle>
            <a:lvl1pPr>
              <a:defRPr/>
            </a:lvl1pPr>
          </a:lstStyle>
          <a:p>
            <a:fld id="{573CEEC6-86AA-3C41-B1DB-182398DD1DFD}" type="slidenum">
              <a:rPr lang="nl-NL" altLang="nl-NL"/>
              <a:pPr/>
              <a:t>‹#›</a:t>
            </a:fld>
            <a:endParaRPr lang="nl-NL" altLang="nl-NL"/>
          </a:p>
        </p:txBody>
      </p:sp>
    </p:spTree>
    <p:extLst>
      <p:ext uri="{BB962C8B-B14F-4D97-AF65-F5344CB8AC3E}">
        <p14:creationId xmlns:p14="http://schemas.microsoft.com/office/powerpoint/2010/main" val="3352289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3BF323E-D23E-65F7-8233-2C06FEB06621}"/>
              </a:ext>
            </a:extLst>
          </p:cNvPr>
          <p:cNvSpPr>
            <a:spLocks noGrp="1"/>
          </p:cNvSpPr>
          <p:nvPr>
            <p:ph type="title" orient="vert"/>
          </p:nvPr>
        </p:nvSpPr>
        <p:spPr>
          <a:xfrm>
            <a:off x="7304088" y="301625"/>
            <a:ext cx="2265362" cy="6451600"/>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2FB49FF-218E-4CF6-2DF5-4E8363A6DA7D}"/>
              </a:ext>
            </a:extLst>
          </p:cNvPr>
          <p:cNvSpPr>
            <a:spLocks noGrp="1"/>
          </p:cNvSpPr>
          <p:nvPr>
            <p:ph type="body" orient="vert" idx="1"/>
          </p:nvPr>
        </p:nvSpPr>
        <p:spPr>
          <a:xfrm>
            <a:off x="503238" y="301625"/>
            <a:ext cx="6648450" cy="64516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ADBA4AB-BEAE-D316-382B-601E75CFBF40}"/>
              </a:ext>
            </a:extLst>
          </p:cNvPr>
          <p:cNvSpPr>
            <a:spLocks noGrp="1"/>
          </p:cNvSpPr>
          <p:nvPr>
            <p:ph type="dt" idx="10"/>
          </p:nvPr>
        </p:nvSpPr>
        <p:spPr/>
        <p:txBody>
          <a:bodyPr/>
          <a:lstStyle>
            <a:lvl1pPr>
              <a:defRPr/>
            </a:lvl1pPr>
          </a:lstStyle>
          <a:p>
            <a:endParaRPr lang="nl-NL" altLang="nl-NL"/>
          </a:p>
        </p:txBody>
      </p:sp>
      <p:sp>
        <p:nvSpPr>
          <p:cNvPr id="5" name="Tijdelijke aanduiding voor voettekst 4">
            <a:extLst>
              <a:ext uri="{FF2B5EF4-FFF2-40B4-BE49-F238E27FC236}">
                <a16:creationId xmlns:a16="http://schemas.microsoft.com/office/drawing/2014/main" id="{250D6B84-B868-8016-D32A-B2E410EE6778}"/>
              </a:ext>
            </a:extLst>
          </p:cNvPr>
          <p:cNvSpPr>
            <a:spLocks noGrp="1"/>
          </p:cNvSpPr>
          <p:nvPr>
            <p:ph type="ftr" idx="11"/>
          </p:nvPr>
        </p:nvSpPr>
        <p:spPr/>
        <p:txBody>
          <a:bodyPr/>
          <a:lstStyle>
            <a:lvl1pPr>
              <a:defRPr/>
            </a:lvl1pPr>
          </a:lstStyle>
          <a:p>
            <a:endParaRPr lang="nl-NL" altLang="nl-NL"/>
          </a:p>
        </p:txBody>
      </p:sp>
      <p:sp>
        <p:nvSpPr>
          <p:cNvPr id="6" name="Tijdelijke aanduiding voor dianummer 5">
            <a:extLst>
              <a:ext uri="{FF2B5EF4-FFF2-40B4-BE49-F238E27FC236}">
                <a16:creationId xmlns:a16="http://schemas.microsoft.com/office/drawing/2014/main" id="{0161BDC7-BAA7-A06A-F599-B566B2E7CEA7}"/>
              </a:ext>
            </a:extLst>
          </p:cNvPr>
          <p:cNvSpPr>
            <a:spLocks noGrp="1"/>
          </p:cNvSpPr>
          <p:nvPr>
            <p:ph type="sldNum" idx="12"/>
          </p:nvPr>
        </p:nvSpPr>
        <p:spPr/>
        <p:txBody>
          <a:bodyPr/>
          <a:lstStyle>
            <a:lvl1pPr>
              <a:defRPr/>
            </a:lvl1pPr>
          </a:lstStyle>
          <a:p>
            <a:fld id="{E2447750-BE86-A241-BC33-25123AD3A35F}" type="slidenum">
              <a:rPr lang="nl-NL" altLang="nl-NL"/>
              <a:pPr/>
              <a:t>‹#›</a:t>
            </a:fld>
            <a:endParaRPr lang="nl-NL" altLang="nl-NL"/>
          </a:p>
        </p:txBody>
      </p:sp>
    </p:spTree>
    <p:extLst>
      <p:ext uri="{BB962C8B-B14F-4D97-AF65-F5344CB8AC3E}">
        <p14:creationId xmlns:p14="http://schemas.microsoft.com/office/powerpoint/2010/main" val="3764664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el en vier objec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2158EA-F770-CD5C-4795-0656F461D6DE}"/>
              </a:ext>
            </a:extLst>
          </p:cNvPr>
          <p:cNvSpPr>
            <a:spLocks noGrp="1"/>
          </p:cNvSpPr>
          <p:nvPr>
            <p:ph type="title" sz="quarter"/>
          </p:nvPr>
        </p:nvSpPr>
        <p:spPr>
          <a:xfrm>
            <a:off x="503238" y="301625"/>
            <a:ext cx="9066212" cy="1257300"/>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677D11C-51B4-C355-0648-286B2CB2C3AC}"/>
              </a:ext>
            </a:extLst>
          </p:cNvPr>
          <p:cNvSpPr>
            <a:spLocks noGrp="1"/>
          </p:cNvSpPr>
          <p:nvPr>
            <p:ph sz="quarter" idx="1"/>
          </p:nvPr>
        </p:nvSpPr>
        <p:spPr>
          <a:xfrm>
            <a:off x="503238" y="1768475"/>
            <a:ext cx="4456112" cy="24161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A3CEE99-EBAC-CCFE-6FC0-85E7164EFBE0}"/>
              </a:ext>
            </a:extLst>
          </p:cNvPr>
          <p:cNvSpPr>
            <a:spLocks noGrp="1"/>
          </p:cNvSpPr>
          <p:nvPr>
            <p:ph sz="quarter" idx="2"/>
          </p:nvPr>
        </p:nvSpPr>
        <p:spPr>
          <a:xfrm>
            <a:off x="5111750" y="1768475"/>
            <a:ext cx="4457700" cy="24161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inhoud 4">
            <a:extLst>
              <a:ext uri="{FF2B5EF4-FFF2-40B4-BE49-F238E27FC236}">
                <a16:creationId xmlns:a16="http://schemas.microsoft.com/office/drawing/2014/main" id="{D967A929-4039-FDDE-8C30-0BF0FD55BA1E}"/>
              </a:ext>
            </a:extLst>
          </p:cNvPr>
          <p:cNvSpPr>
            <a:spLocks noGrp="1"/>
          </p:cNvSpPr>
          <p:nvPr>
            <p:ph sz="quarter" idx="3"/>
          </p:nvPr>
        </p:nvSpPr>
        <p:spPr>
          <a:xfrm>
            <a:off x="503238" y="4337050"/>
            <a:ext cx="4456112" cy="24161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inhoud 5">
            <a:extLst>
              <a:ext uri="{FF2B5EF4-FFF2-40B4-BE49-F238E27FC236}">
                <a16:creationId xmlns:a16="http://schemas.microsoft.com/office/drawing/2014/main" id="{EA973027-15C2-F025-45EE-3CE3C8B5F44F}"/>
              </a:ext>
            </a:extLst>
          </p:cNvPr>
          <p:cNvSpPr>
            <a:spLocks noGrp="1"/>
          </p:cNvSpPr>
          <p:nvPr>
            <p:ph sz="quarter" idx="4"/>
          </p:nvPr>
        </p:nvSpPr>
        <p:spPr>
          <a:xfrm>
            <a:off x="5111750" y="4337050"/>
            <a:ext cx="4457700" cy="24161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EA0BE21-9081-8678-9409-43C6A39790D8}"/>
              </a:ext>
            </a:extLst>
          </p:cNvPr>
          <p:cNvSpPr>
            <a:spLocks noGrp="1"/>
          </p:cNvSpPr>
          <p:nvPr>
            <p:ph type="dt" idx="10"/>
          </p:nvPr>
        </p:nvSpPr>
        <p:spPr>
          <a:xfrm>
            <a:off x="503238" y="6886575"/>
            <a:ext cx="2343150" cy="515938"/>
          </a:xfrm>
        </p:spPr>
        <p:txBody>
          <a:bodyPr/>
          <a:lstStyle>
            <a:lvl1pPr>
              <a:defRPr/>
            </a:lvl1pPr>
          </a:lstStyle>
          <a:p>
            <a:endParaRPr lang="nl-NL" altLang="nl-NL"/>
          </a:p>
        </p:txBody>
      </p:sp>
      <p:sp>
        <p:nvSpPr>
          <p:cNvPr id="8" name="Tijdelijke aanduiding voor voettekst 7">
            <a:extLst>
              <a:ext uri="{FF2B5EF4-FFF2-40B4-BE49-F238E27FC236}">
                <a16:creationId xmlns:a16="http://schemas.microsoft.com/office/drawing/2014/main" id="{2897F46C-4040-A44F-58FF-6781C36AD5FB}"/>
              </a:ext>
            </a:extLst>
          </p:cNvPr>
          <p:cNvSpPr>
            <a:spLocks noGrp="1"/>
          </p:cNvSpPr>
          <p:nvPr>
            <p:ph type="ftr" idx="11"/>
          </p:nvPr>
        </p:nvSpPr>
        <p:spPr>
          <a:xfrm>
            <a:off x="3448050" y="6886575"/>
            <a:ext cx="3190875" cy="515938"/>
          </a:xfrm>
        </p:spPr>
        <p:txBody>
          <a:bodyPr/>
          <a:lstStyle>
            <a:lvl1pPr>
              <a:defRPr/>
            </a:lvl1pPr>
          </a:lstStyle>
          <a:p>
            <a:endParaRPr lang="nl-NL" altLang="nl-NL"/>
          </a:p>
        </p:txBody>
      </p:sp>
      <p:sp>
        <p:nvSpPr>
          <p:cNvPr id="9" name="Tijdelijke aanduiding voor dianummer 8">
            <a:extLst>
              <a:ext uri="{FF2B5EF4-FFF2-40B4-BE49-F238E27FC236}">
                <a16:creationId xmlns:a16="http://schemas.microsoft.com/office/drawing/2014/main" id="{5D9E664F-28D3-295B-3046-58A95ED64CE7}"/>
              </a:ext>
            </a:extLst>
          </p:cNvPr>
          <p:cNvSpPr>
            <a:spLocks noGrp="1"/>
          </p:cNvSpPr>
          <p:nvPr>
            <p:ph type="sldNum" idx="12"/>
          </p:nvPr>
        </p:nvSpPr>
        <p:spPr>
          <a:xfrm>
            <a:off x="7227888" y="6886575"/>
            <a:ext cx="2343150" cy="515938"/>
          </a:xfrm>
        </p:spPr>
        <p:txBody>
          <a:bodyPr/>
          <a:lstStyle>
            <a:lvl1pPr>
              <a:defRPr/>
            </a:lvl1pPr>
          </a:lstStyle>
          <a:p>
            <a:fld id="{5CF10B45-DA80-8941-AF10-692B4A4CC4EE}" type="slidenum">
              <a:rPr lang="nl-NL" altLang="nl-NL"/>
              <a:pPr/>
              <a:t>‹#›</a:t>
            </a:fld>
            <a:endParaRPr lang="nl-NL" altLang="nl-NL"/>
          </a:p>
        </p:txBody>
      </p:sp>
    </p:spTree>
    <p:extLst>
      <p:ext uri="{BB962C8B-B14F-4D97-AF65-F5344CB8AC3E}">
        <p14:creationId xmlns:p14="http://schemas.microsoft.com/office/powerpoint/2010/main" val="1899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el, 2 inhoudselementen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22D788-E6B0-E802-8C4B-3C27805898A6}"/>
              </a:ext>
            </a:extLst>
          </p:cNvPr>
          <p:cNvSpPr>
            <a:spLocks noGrp="1"/>
          </p:cNvSpPr>
          <p:nvPr>
            <p:ph type="title"/>
          </p:nvPr>
        </p:nvSpPr>
        <p:spPr>
          <a:xfrm>
            <a:off x="503238" y="301625"/>
            <a:ext cx="9066212" cy="1257300"/>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35651EE-0FC4-E092-2BFD-557F90B2BB4F}"/>
              </a:ext>
            </a:extLst>
          </p:cNvPr>
          <p:cNvSpPr>
            <a:spLocks noGrp="1"/>
          </p:cNvSpPr>
          <p:nvPr>
            <p:ph sz="quarter" idx="1"/>
          </p:nvPr>
        </p:nvSpPr>
        <p:spPr>
          <a:xfrm>
            <a:off x="503238" y="1768475"/>
            <a:ext cx="4456112" cy="24161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C800D28-961A-DB3B-5E89-0CFD58852408}"/>
              </a:ext>
            </a:extLst>
          </p:cNvPr>
          <p:cNvSpPr>
            <a:spLocks noGrp="1"/>
          </p:cNvSpPr>
          <p:nvPr>
            <p:ph sz="quarter" idx="2"/>
          </p:nvPr>
        </p:nvSpPr>
        <p:spPr>
          <a:xfrm>
            <a:off x="503238" y="4337050"/>
            <a:ext cx="4456112" cy="24161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03D7543-652B-4889-A952-42B0D244B5F2}"/>
              </a:ext>
            </a:extLst>
          </p:cNvPr>
          <p:cNvSpPr>
            <a:spLocks noGrp="1"/>
          </p:cNvSpPr>
          <p:nvPr>
            <p:ph type="body" sz="half" idx="3"/>
          </p:nvPr>
        </p:nvSpPr>
        <p:spPr>
          <a:xfrm>
            <a:off x="5111750" y="1768475"/>
            <a:ext cx="4457700" cy="49847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atum 5">
            <a:extLst>
              <a:ext uri="{FF2B5EF4-FFF2-40B4-BE49-F238E27FC236}">
                <a16:creationId xmlns:a16="http://schemas.microsoft.com/office/drawing/2014/main" id="{70058B9E-1103-6879-6654-D2B19935852B}"/>
              </a:ext>
            </a:extLst>
          </p:cNvPr>
          <p:cNvSpPr>
            <a:spLocks noGrp="1"/>
          </p:cNvSpPr>
          <p:nvPr>
            <p:ph type="dt" idx="10"/>
          </p:nvPr>
        </p:nvSpPr>
        <p:spPr>
          <a:xfrm>
            <a:off x="503238" y="6886575"/>
            <a:ext cx="2343150" cy="515938"/>
          </a:xfrm>
        </p:spPr>
        <p:txBody>
          <a:bodyPr/>
          <a:lstStyle>
            <a:lvl1pPr>
              <a:defRPr/>
            </a:lvl1pPr>
          </a:lstStyle>
          <a:p>
            <a:endParaRPr lang="nl-NL" altLang="nl-NL"/>
          </a:p>
        </p:txBody>
      </p:sp>
      <p:sp>
        <p:nvSpPr>
          <p:cNvPr id="7" name="Tijdelijke aanduiding voor voettekst 6">
            <a:extLst>
              <a:ext uri="{FF2B5EF4-FFF2-40B4-BE49-F238E27FC236}">
                <a16:creationId xmlns:a16="http://schemas.microsoft.com/office/drawing/2014/main" id="{66A8AF67-F667-CA16-39A1-118195887659}"/>
              </a:ext>
            </a:extLst>
          </p:cNvPr>
          <p:cNvSpPr>
            <a:spLocks noGrp="1"/>
          </p:cNvSpPr>
          <p:nvPr>
            <p:ph type="ftr" idx="11"/>
          </p:nvPr>
        </p:nvSpPr>
        <p:spPr>
          <a:xfrm>
            <a:off x="3448050" y="6886575"/>
            <a:ext cx="3190875" cy="515938"/>
          </a:xfrm>
        </p:spPr>
        <p:txBody>
          <a:bodyPr/>
          <a:lstStyle>
            <a:lvl1pPr>
              <a:defRPr/>
            </a:lvl1pPr>
          </a:lstStyle>
          <a:p>
            <a:endParaRPr lang="nl-NL" altLang="nl-NL"/>
          </a:p>
        </p:txBody>
      </p:sp>
      <p:sp>
        <p:nvSpPr>
          <p:cNvPr id="8" name="Tijdelijke aanduiding voor dianummer 7">
            <a:extLst>
              <a:ext uri="{FF2B5EF4-FFF2-40B4-BE49-F238E27FC236}">
                <a16:creationId xmlns:a16="http://schemas.microsoft.com/office/drawing/2014/main" id="{A9833E4A-E081-6E2F-44C8-62366D80CDE2}"/>
              </a:ext>
            </a:extLst>
          </p:cNvPr>
          <p:cNvSpPr>
            <a:spLocks noGrp="1"/>
          </p:cNvSpPr>
          <p:nvPr>
            <p:ph type="sldNum" idx="12"/>
          </p:nvPr>
        </p:nvSpPr>
        <p:spPr>
          <a:xfrm>
            <a:off x="7227888" y="6886575"/>
            <a:ext cx="2343150" cy="515938"/>
          </a:xfrm>
        </p:spPr>
        <p:txBody>
          <a:bodyPr/>
          <a:lstStyle>
            <a:lvl1pPr>
              <a:defRPr/>
            </a:lvl1pPr>
          </a:lstStyle>
          <a:p>
            <a:fld id="{6F7965CB-1DC3-8B4C-A76B-935CD8F82B41}" type="slidenum">
              <a:rPr lang="nl-NL" altLang="nl-NL"/>
              <a:pPr/>
              <a:t>‹#›</a:t>
            </a:fld>
            <a:endParaRPr lang="nl-NL" altLang="nl-NL"/>
          </a:p>
        </p:txBody>
      </p:sp>
    </p:spTree>
    <p:extLst>
      <p:ext uri="{BB962C8B-B14F-4D97-AF65-F5344CB8AC3E}">
        <p14:creationId xmlns:p14="http://schemas.microsoft.com/office/powerpoint/2010/main" val="3661373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reserve="1">
  <p:cSld name="Titel en twee objecten bov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9A82DC-710D-CDE4-E486-2BA6D55F4661}"/>
              </a:ext>
            </a:extLst>
          </p:cNvPr>
          <p:cNvSpPr>
            <a:spLocks noGrp="1"/>
          </p:cNvSpPr>
          <p:nvPr>
            <p:ph type="title"/>
          </p:nvPr>
        </p:nvSpPr>
        <p:spPr>
          <a:xfrm>
            <a:off x="503238" y="301625"/>
            <a:ext cx="9066212" cy="1257300"/>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EFABC2A-E2D2-F71C-ACB4-C62E0C54F334}"/>
              </a:ext>
            </a:extLst>
          </p:cNvPr>
          <p:cNvSpPr>
            <a:spLocks noGrp="1"/>
          </p:cNvSpPr>
          <p:nvPr>
            <p:ph sz="quarter" idx="1"/>
          </p:nvPr>
        </p:nvSpPr>
        <p:spPr>
          <a:xfrm>
            <a:off x="503238" y="1768475"/>
            <a:ext cx="4456112" cy="24161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0E49DC9-700C-5816-77B7-9E76CA6FAE26}"/>
              </a:ext>
            </a:extLst>
          </p:cNvPr>
          <p:cNvSpPr>
            <a:spLocks noGrp="1"/>
          </p:cNvSpPr>
          <p:nvPr>
            <p:ph sz="quarter" idx="2"/>
          </p:nvPr>
        </p:nvSpPr>
        <p:spPr>
          <a:xfrm>
            <a:off x="5111750" y="1768475"/>
            <a:ext cx="4457700" cy="24161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3DD24ED-8C35-5193-340C-3216EB7B3DE6}"/>
              </a:ext>
            </a:extLst>
          </p:cNvPr>
          <p:cNvSpPr>
            <a:spLocks noGrp="1"/>
          </p:cNvSpPr>
          <p:nvPr>
            <p:ph type="body" sz="half" idx="3"/>
          </p:nvPr>
        </p:nvSpPr>
        <p:spPr>
          <a:xfrm>
            <a:off x="503238" y="4337050"/>
            <a:ext cx="9066212" cy="24161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atum 5">
            <a:extLst>
              <a:ext uri="{FF2B5EF4-FFF2-40B4-BE49-F238E27FC236}">
                <a16:creationId xmlns:a16="http://schemas.microsoft.com/office/drawing/2014/main" id="{AB0AA0FB-A321-70D8-16BA-64D120C11884}"/>
              </a:ext>
            </a:extLst>
          </p:cNvPr>
          <p:cNvSpPr>
            <a:spLocks noGrp="1"/>
          </p:cNvSpPr>
          <p:nvPr>
            <p:ph type="dt" idx="10"/>
          </p:nvPr>
        </p:nvSpPr>
        <p:spPr>
          <a:xfrm>
            <a:off x="503238" y="6886575"/>
            <a:ext cx="2343150" cy="515938"/>
          </a:xfrm>
        </p:spPr>
        <p:txBody>
          <a:bodyPr/>
          <a:lstStyle>
            <a:lvl1pPr>
              <a:defRPr/>
            </a:lvl1pPr>
          </a:lstStyle>
          <a:p>
            <a:endParaRPr lang="nl-NL" altLang="nl-NL"/>
          </a:p>
        </p:txBody>
      </p:sp>
      <p:sp>
        <p:nvSpPr>
          <p:cNvPr id="7" name="Tijdelijke aanduiding voor voettekst 6">
            <a:extLst>
              <a:ext uri="{FF2B5EF4-FFF2-40B4-BE49-F238E27FC236}">
                <a16:creationId xmlns:a16="http://schemas.microsoft.com/office/drawing/2014/main" id="{EF1AB9C6-933F-8128-125A-C11B8FFE5838}"/>
              </a:ext>
            </a:extLst>
          </p:cNvPr>
          <p:cNvSpPr>
            <a:spLocks noGrp="1"/>
          </p:cNvSpPr>
          <p:nvPr>
            <p:ph type="ftr" idx="11"/>
          </p:nvPr>
        </p:nvSpPr>
        <p:spPr>
          <a:xfrm>
            <a:off x="3448050" y="6886575"/>
            <a:ext cx="3190875" cy="515938"/>
          </a:xfrm>
        </p:spPr>
        <p:txBody>
          <a:bodyPr/>
          <a:lstStyle>
            <a:lvl1pPr>
              <a:defRPr/>
            </a:lvl1pPr>
          </a:lstStyle>
          <a:p>
            <a:endParaRPr lang="nl-NL" altLang="nl-NL"/>
          </a:p>
        </p:txBody>
      </p:sp>
      <p:sp>
        <p:nvSpPr>
          <p:cNvPr id="8" name="Tijdelijke aanduiding voor dianummer 7">
            <a:extLst>
              <a:ext uri="{FF2B5EF4-FFF2-40B4-BE49-F238E27FC236}">
                <a16:creationId xmlns:a16="http://schemas.microsoft.com/office/drawing/2014/main" id="{F4C304AA-8B0B-C5AE-C873-94CA01EE06A0}"/>
              </a:ext>
            </a:extLst>
          </p:cNvPr>
          <p:cNvSpPr>
            <a:spLocks noGrp="1"/>
          </p:cNvSpPr>
          <p:nvPr>
            <p:ph type="sldNum" idx="12"/>
          </p:nvPr>
        </p:nvSpPr>
        <p:spPr>
          <a:xfrm>
            <a:off x="7227888" y="6886575"/>
            <a:ext cx="2343150" cy="515938"/>
          </a:xfrm>
        </p:spPr>
        <p:txBody>
          <a:bodyPr/>
          <a:lstStyle>
            <a:lvl1pPr>
              <a:defRPr/>
            </a:lvl1pPr>
          </a:lstStyle>
          <a:p>
            <a:fld id="{F4D929D7-69D2-CC41-9333-4B85439B4661}" type="slidenum">
              <a:rPr lang="nl-NL" altLang="nl-NL"/>
              <a:pPr/>
              <a:t>‹#›</a:t>
            </a:fld>
            <a:endParaRPr lang="nl-NL" altLang="nl-NL"/>
          </a:p>
        </p:txBody>
      </p:sp>
    </p:spTree>
    <p:extLst>
      <p:ext uri="{BB962C8B-B14F-4D97-AF65-F5344CB8AC3E}">
        <p14:creationId xmlns:p14="http://schemas.microsoft.com/office/powerpoint/2010/main" val="2287674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A03FC-1460-FDD0-7C98-09E5B56720C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D37B38A-6C3B-BA56-8F66-44527622B25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4BC2C15-A4D1-D3DF-B4B0-587DA4E84927}"/>
              </a:ext>
            </a:extLst>
          </p:cNvPr>
          <p:cNvSpPr>
            <a:spLocks noGrp="1"/>
          </p:cNvSpPr>
          <p:nvPr>
            <p:ph type="dt" idx="10"/>
          </p:nvPr>
        </p:nvSpPr>
        <p:spPr/>
        <p:txBody>
          <a:bodyPr/>
          <a:lstStyle>
            <a:lvl1pPr>
              <a:defRPr/>
            </a:lvl1pPr>
          </a:lstStyle>
          <a:p>
            <a:endParaRPr lang="nl-NL" altLang="nl-NL"/>
          </a:p>
        </p:txBody>
      </p:sp>
      <p:sp>
        <p:nvSpPr>
          <p:cNvPr id="5" name="Tijdelijke aanduiding voor voettekst 4">
            <a:extLst>
              <a:ext uri="{FF2B5EF4-FFF2-40B4-BE49-F238E27FC236}">
                <a16:creationId xmlns:a16="http://schemas.microsoft.com/office/drawing/2014/main" id="{E2117580-C054-D995-C3D3-7D59CEAFC799}"/>
              </a:ext>
            </a:extLst>
          </p:cNvPr>
          <p:cNvSpPr>
            <a:spLocks noGrp="1"/>
          </p:cNvSpPr>
          <p:nvPr>
            <p:ph type="ftr" idx="11"/>
          </p:nvPr>
        </p:nvSpPr>
        <p:spPr/>
        <p:txBody>
          <a:bodyPr/>
          <a:lstStyle>
            <a:lvl1pPr>
              <a:defRPr/>
            </a:lvl1pPr>
          </a:lstStyle>
          <a:p>
            <a:endParaRPr lang="nl-NL" altLang="nl-NL"/>
          </a:p>
        </p:txBody>
      </p:sp>
      <p:sp>
        <p:nvSpPr>
          <p:cNvPr id="6" name="Tijdelijke aanduiding voor dianummer 5">
            <a:extLst>
              <a:ext uri="{FF2B5EF4-FFF2-40B4-BE49-F238E27FC236}">
                <a16:creationId xmlns:a16="http://schemas.microsoft.com/office/drawing/2014/main" id="{FBD1852E-6477-8216-1DFE-7EC73794F5A7}"/>
              </a:ext>
            </a:extLst>
          </p:cNvPr>
          <p:cNvSpPr>
            <a:spLocks noGrp="1"/>
          </p:cNvSpPr>
          <p:nvPr>
            <p:ph type="sldNum" idx="12"/>
          </p:nvPr>
        </p:nvSpPr>
        <p:spPr/>
        <p:txBody>
          <a:bodyPr/>
          <a:lstStyle>
            <a:lvl1pPr>
              <a:defRPr/>
            </a:lvl1pPr>
          </a:lstStyle>
          <a:p>
            <a:fld id="{E183B365-FFC9-B647-9CFA-934014047DF5}" type="slidenum">
              <a:rPr lang="nl-NL" altLang="nl-NL"/>
              <a:pPr/>
              <a:t>‹#›</a:t>
            </a:fld>
            <a:endParaRPr lang="nl-NL" altLang="nl-NL"/>
          </a:p>
        </p:txBody>
      </p:sp>
    </p:spTree>
    <p:extLst>
      <p:ext uri="{BB962C8B-B14F-4D97-AF65-F5344CB8AC3E}">
        <p14:creationId xmlns:p14="http://schemas.microsoft.com/office/powerpoint/2010/main" val="4209042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E7F823-A2A7-4707-7AE9-A070F5B4C5B9}"/>
              </a:ext>
            </a:extLst>
          </p:cNvPr>
          <p:cNvSpPr>
            <a:spLocks noGrp="1"/>
          </p:cNvSpPr>
          <p:nvPr>
            <p:ph type="title"/>
          </p:nvPr>
        </p:nvSpPr>
        <p:spPr>
          <a:xfrm>
            <a:off x="687388" y="1884363"/>
            <a:ext cx="8694737" cy="31448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FD32725-9BBC-D3D0-5C76-5EAF64A6D015}"/>
              </a:ext>
            </a:extLst>
          </p:cNvPr>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7506CAF-956D-6F6F-F845-0E5D60AB42EF}"/>
              </a:ext>
            </a:extLst>
          </p:cNvPr>
          <p:cNvSpPr>
            <a:spLocks noGrp="1"/>
          </p:cNvSpPr>
          <p:nvPr>
            <p:ph type="dt" idx="10"/>
          </p:nvPr>
        </p:nvSpPr>
        <p:spPr/>
        <p:txBody>
          <a:bodyPr/>
          <a:lstStyle>
            <a:lvl1pPr>
              <a:defRPr/>
            </a:lvl1pPr>
          </a:lstStyle>
          <a:p>
            <a:endParaRPr lang="nl-NL" altLang="nl-NL"/>
          </a:p>
        </p:txBody>
      </p:sp>
      <p:sp>
        <p:nvSpPr>
          <p:cNvPr id="5" name="Tijdelijke aanduiding voor voettekst 4">
            <a:extLst>
              <a:ext uri="{FF2B5EF4-FFF2-40B4-BE49-F238E27FC236}">
                <a16:creationId xmlns:a16="http://schemas.microsoft.com/office/drawing/2014/main" id="{2120666E-D335-C8D3-35AC-07798DCCEB02}"/>
              </a:ext>
            </a:extLst>
          </p:cNvPr>
          <p:cNvSpPr>
            <a:spLocks noGrp="1"/>
          </p:cNvSpPr>
          <p:nvPr>
            <p:ph type="ftr" idx="11"/>
          </p:nvPr>
        </p:nvSpPr>
        <p:spPr/>
        <p:txBody>
          <a:bodyPr/>
          <a:lstStyle>
            <a:lvl1pPr>
              <a:defRPr/>
            </a:lvl1pPr>
          </a:lstStyle>
          <a:p>
            <a:endParaRPr lang="nl-NL" altLang="nl-NL"/>
          </a:p>
        </p:txBody>
      </p:sp>
      <p:sp>
        <p:nvSpPr>
          <p:cNvPr id="6" name="Tijdelijke aanduiding voor dianummer 5">
            <a:extLst>
              <a:ext uri="{FF2B5EF4-FFF2-40B4-BE49-F238E27FC236}">
                <a16:creationId xmlns:a16="http://schemas.microsoft.com/office/drawing/2014/main" id="{3576D211-3ACF-A656-3C62-7CDF465BB7E3}"/>
              </a:ext>
            </a:extLst>
          </p:cNvPr>
          <p:cNvSpPr>
            <a:spLocks noGrp="1"/>
          </p:cNvSpPr>
          <p:nvPr>
            <p:ph type="sldNum" idx="12"/>
          </p:nvPr>
        </p:nvSpPr>
        <p:spPr/>
        <p:txBody>
          <a:bodyPr/>
          <a:lstStyle>
            <a:lvl1pPr>
              <a:defRPr/>
            </a:lvl1pPr>
          </a:lstStyle>
          <a:p>
            <a:fld id="{9407C1A9-285B-2F4B-8506-9C8AC56F3A53}" type="slidenum">
              <a:rPr lang="nl-NL" altLang="nl-NL"/>
              <a:pPr/>
              <a:t>‹#›</a:t>
            </a:fld>
            <a:endParaRPr lang="nl-NL" altLang="nl-NL"/>
          </a:p>
        </p:txBody>
      </p:sp>
    </p:spTree>
    <p:extLst>
      <p:ext uri="{BB962C8B-B14F-4D97-AF65-F5344CB8AC3E}">
        <p14:creationId xmlns:p14="http://schemas.microsoft.com/office/powerpoint/2010/main" val="3533227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D8B54-FE3F-B04A-EA99-245769E66C6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C3A2D07-583E-7A4F-E938-88E502C36ADF}"/>
              </a:ext>
            </a:extLst>
          </p:cNvPr>
          <p:cNvSpPr>
            <a:spLocks noGrp="1"/>
          </p:cNvSpPr>
          <p:nvPr>
            <p:ph sz="half" idx="1"/>
          </p:nvPr>
        </p:nvSpPr>
        <p:spPr>
          <a:xfrm>
            <a:off x="503238" y="1768475"/>
            <a:ext cx="4456112" cy="49847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3DB02E2-56B4-04D7-589A-25FEEDCC3302}"/>
              </a:ext>
            </a:extLst>
          </p:cNvPr>
          <p:cNvSpPr>
            <a:spLocks noGrp="1"/>
          </p:cNvSpPr>
          <p:nvPr>
            <p:ph sz="half" idx="2"/>
          </p:nvPr>
        </p:nvSpPr>
        <p:spPr>
          <a:xfrm>
            <a:off x="5111750" y="1768475"/>
            <a:ext cx="4457700" cy="49847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188A5DD-EB05-C00C-90D6-776B83E81D19}"/>
              </a:ext>
            </a:extLst>
          </p:cNvPr>
          <p:cNvSpPr>
            <a:spLocks noGrp="1"/>
          </p:cNvSpPr>
          <p:nvPr>
            <p:ph type="dt" idx="10"/>
          </p:nvPr>
        </p:nvSpPr>
        <p:spPr/>
        <p:txBody>
          <a:bodyPr/>
          <a:lstStyle>
            <a:lvl1pPr>
              <a:defRPr/>
            </a:lvl1pPr>
          </a:lstStyle>
          <a:p>
            <a:endParaRPr lang="nl-NL" altLang="nl-NL"/>
          </a:p>
        </p:txBody>
      </p:sp>
      <p:sp>
        <p:nvSpPr>
          <p:cNvPr id="6" name="Tijdelijke aanduiding voor voettekst 5">
            <a:extLst>
              <a:ext uri="{FF2B5EF4-FFF2-40B4-BE49-F238E27FC236}">
                <a16:creationId xmlns:a16="http://schemas.microsoft.com/office/drawing/2014/main" id="{F2899DF4-2724-38E9-8C1C-54CD9A78ABBD}"/>
              </a:ext>
            </a:extLst>
          </p:cNvPr>
          <p:cNvSpPr>
            <a:spLocks noGrp="1"/>
          </p:cNvSpPr>
          <p:nvPr>
            <p:ph type="ftr" idx="11"/>
          </p:nvPr>
        </p:nvSpPr>
        <p:spPr/>
        <p:txBody>
          <a:bodyPr/>
          <a:lstStyle>
            <a:lvl1pPr>
              <a:defRPr/>
            </a:lvl1pPr>
          </a:lstStyle>
          <a:p>
            <a:endParaRPr lang="nl-NL" altLang="nl-NL"/>
          </a:p>
        </p:txBody>
      </p:sp>
      <p:sp>
        <p:nvSpPr>
          <p:cNvPr id="7" name="Tijdelijke aanduiding voor dianummer 6">
            <a:extLst>
              <a:ext uri="{FF2B5EF4-FFF2-40B4-BE49-F238E27FC236}">
                <a16:creationId xmlns:a16="http://schemas.microsoft.com/office/drawing/2014/main" id="{9B2633D8-C6D0-B96B-7CEA-E8B2E6CB5BEE}"/>
              </a:ext>
            </a:extLst>
          </p:cNvPr>
          <p:cNvSpPr>
            <a:spLocks noGrp="1"/>
          </p:cNvSpPr>
          <p:nvPr>
            <p:ph type="sldNum" idx="12"/>
          </p:nvPr>
        </p:nvSpPr>
        <p:spPr/>
        <p:txBody>
          <a:bodyPr/>
          <a:lstStyle>
            <a:lvl1pPr>
              <a:defRPr/>
            </a:lvl1pPr>
          </a:lstStyle>
          <a:p>
            <a:fld id="{66289893-2E02-D340-903C-60BC55C20793}" type="slidenum">
              <a:rPr lang="nl-NL" altLang="nl-NL"/>
              <a:pPr/>
              <a:t>‹#›</a:t>
            </a:fld>
            <a:endParaRPr lang="nl-NL" altLang="nl-NL"/>
          </a:p>
        </p:txBody>
      </p:sp>
    </p:spTree>
    <p:extLst>
      <p:ext uri="{BB962C8B-B14F-4D97-AF65-F5344CB8AC3E}">
        <p14:creationId xmlns:p14="http://schemas.microsoft.com/office/powerpoint/2010/main" val="691536016"/>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17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8B2FC-2044-A645-906B-0FB458F89DB8}"/>
              </a:ext>
            </a:extLst>
          </p:cNvPr>
          <p:cNvSpPr>
            <a:spLocks noGrp="1"/>
          </p:cNvSpPr>
          <p:nvPr>
            <p:ph type="title"/>
          </p:nvPr>
        </p:nvSpPr>
        <p:spPr>
          <a:xfrm>
            <a:off x="693738" y="403225"/>
            <a:ext cx="8694737" cy="1460500"/>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4762DFC-EC73-D370-8BEF-B99B0E1EC76D}"/>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807656A-03E0-48B1-D5AB-79B6E470D2AC}"/>
              </a:ext>
            </a:extLst>
          </p:cNvPr>
          <p:cNvSpPr>
            <a:spLocks noGrp="1"/>
          </p:cNvSpPr>
          <p:nvPr>
            <p:ph sz="half" idx="2"/>
          </p:nvPr>
        </p:nvSpPr>
        <p:spPr>
          <a:xfrm>
            <a:off x="693738" y="2760663"/>
            <a:ext cx="4265612" cy="406241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0C305D5-18B6-9807-B980-1271A1A20EB4}"/>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15F9EEE-93D5-1CB4-E753-20495F9D309F}"/>
              </a:ext>
            </a:extLst>
          </p:cNvPr>
          <p:cNvSpPr>
            <a:spLocks noGrp="1"/>
          </p:cNvSpPr>
          <p:nvPr>
            <p:ph sz="quarter" idx="4"/>
          </p:nvPr>
        </p:nvSpPr>
        <p:spPr>
          <a:xfrm>
            <a:off x="5103813" y="2760663"/>
            <a:ext cx="4284662" cy="406241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4AF5825-94B0-CE55-5F6D-2018E3DA99DA}"/>
              </a:ext>
            </a:extLst>
          </p:cNvPr>
          <p:cNvSpPr>
            <a:spLocks noGrp="1"/>
          </p:cNvSpPr>
          <p:nvPr>
            <p:ph type="dt" idx="10"/>
          </p:nvPr>
        </p:nvSpPr>
        <p:spPr/>
        <p:txBody>
          <a:bodyPr/>
          <a:lstStyle>
            <a:lvl1pPr>
              <a:defRPr/>
            </a:lvl1pPr>
          </a:lstStyle>
          <a:p>
            <a:endParaRPr lang="nl-NL" altLang="nl-NL"/>
          </a:p>
        </p:txBody>
      </p:sp>
      <p:sp>
        <p:nvSpPr>
          <p:cNvPr id="8" name="Tijdelijke aanduiding voor voettekst 7">
            <a:extLst>
              <a:ext uri="{FF2B5EF4-FFF2-40B4-BE49-F238E27FC236}">
                <a16:creationId xmlns:a16="http://schemas.microsoft.com/office/drawing/2014/main" id="{027188CC-5809-CA53-2E4D-85F37829FF2D}"/>
              </a:ext>
            </a:extLst>
          </p:cNvPr>
          <p:cNvSpPr>
            <a:spLocks noGrp="1"/>
          </p:cNvSpPr>
          <p:nvPr>
            <p:ph type="ftr" idx="11"/>
          </p:nvPr>
        </p:nvSpPr>
        <p:spPr/>
        <p:txBody>
          <a:bodyPr/>
          <a:lstStyle>
            <a:lvl1pPr>
              <a:defRPr/>
            </a:lvl1pPr>
          </a:lstStyle>
          <a:p>
            <a:endParaRPr lang="nl-NL" altLang="nl-NL"/>
          </a:p>
        </p:txBody>
      </p:sp>
      <p:sp>
        <p:nvSpPr>
          <p:cNvPr id="9" name="Tijdelijke aanduiding voor dianummer 8">
            <a:extLst>
              <a:ext uri="{FF2B5EF4-FFF2-40B4-BE49-F238E27FC236}">
                <a16:creationId xmlns:a16="http://schemas.microsoft.com/office/drawing/2014/main" id="{1DE8B8EE-B51A-1AA6-E376-6B14DDDDD51E}"/>
              </a:ext>
            </a:extLst>
          </p:cNvPr>
          <p:cNvSpPr>
            <a:spLocks noGrp="1"/>
          </p:cNvSpPr>
          <p:nvPr>
            <p:ph type="sldNum" idx="12"/>
          </p:nvPr>
        </p:nvSpPr>
        <p:spPr/>
        <p:txBody>
          <a:bodyPr/>
          <a:lstStyle>
            <a:lvl1pPr>
              <a:defRPr/>
            </a:lvl1pPr>
          </a:lstStyle>
          <a:p>
            <a:fld id="{FA58FB86-AA71-0D45-9550-6089248BFC00}" type="slidenum">
              <a:rPr lang="nl-NL" altLang="nl-NL"/>
              <a:pPr/>
              <a:t>‹#›</a:t>
            </a:fld>
            <a:endParaRPr lang="nl-NL" altLang="nl-NL"/>
          </a:p>
        </p:txBody>
      </p:sp>
    </p:spTree>
    <p:extLst>
      <p:ext uri="{BB962C8B-B14F-4D97-AF65-F5344CB8AC3E}">
        <p14:creationId xmlns:p14="http://schemas.microsoft.com/office/powerpoint/2010/main" val="570282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8F5E9C-9283-EE33-DBAA-A80F04309B6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F8FD57C-0C7E-C9C2-EB8E-BA0953A6E5DF}"/>
              </a:ext>
            </a:extLst>
          </p:cNvPr>
          <p:cNvSpPr>
            <a:spLocks noGrp="1"/>
          </p:cNvSpPr>
          <p:nvPr>
            <p:ph type="dt" idx="10"/>
          </p:nvPr>
        </p:nvSpPr>
        <p:spPr/>
        <p:txBody>
          <a:bodyPr/>
          <a:lstStyle>
            <a:lvl1pPr>
              <a:defRPr/>
            </a:lvl1pPr>
          </a:lstStyle>
          <a:p>
            <a:endParaRPr lang="nl-NL" altLang="nl-NL"/>
          </a:p>
        </p:txBody>
      </p:sp>
      <p:sp>
        <p:nvSpPr>
          <p:cNvPr id="4" name="Tijdelijke aanduiding voor voettekst 3">
            <a:extLst>
              <a:ext uri="{FF2B5EF4-FFF2-40B4-BE49-F238E27FC236}">
                <a16:creationId xmlns:a16="http://schemas.microsoft.com/office/drawing/2014/main" id="{490427F3-B746-BCCB-09C0-9F9E29DCF724}"/>
              </a:ext>
            </a:extLst>
          </p:cNvPr>
          <p:cNvSpPr>
            <a:spLocks noGrp="1"/>
          </p:cNvSpPr>
          <p:nvPr>
            <p:ph type="ftr" idx="11"/>
          </p:nvPr>
        </p:nvSpPr>
        <p:spPr/>
        <p:txBody>
          <a:bodyPr/>
          <a:lstStyle>
            <a:lvl1pPr>
              <a:defRPr/>
            </a:lvl1pPr>
          </a:lstStyle>
          <a:p>
            <a:endParaRPr lang="nl-NL" altLang="nl-NL"/>
          </a:p>
        </p:txBody>
      </p:sp>
      <p:sp>
        <p:nvSpPr>
          <p:cNvPr id="5" name="Tijdelijke aanduiding voor dianummer 4">
            <a:extLst>
              <a:ext uri="{FF2B5EF4-FFF2-40B4-BE49-F238E27FC236}">
                <a16:creationId xmlns:a16="http://schemas.microsoft.com/office/drawing/2014/main" id="{DBB75241-EDE6-2D89-D2C4-775BAF340833}"/>
              </a:ext>
            </a:extLst>
          </p:cNvPr>
          <p:cNvSpPr>
            <a:spLocks noGrp="1"/>
          </p:cNvSpPr>
          <p:nvPr>
            <p:ph type="sldNum" idx="12"/>
          </p:nvPr>
        </p:nvSpPr>
        <p:spPr/>
        <p:txBody>
          <a:bodyPr/>
          <a:lstStyle>
            <a:lvl1pPr>
              <a:defRPr/>
            </a:lvl1pPr>
          </a:lstStyle>
          <a:p>
            <a:fld id="{19814439-9294-5F43-B141-D54835870564}" type="slidenum">
              <a:rPr lang="nl-NL" altLang="nl-NL"/>
              <a:pPr/>
              <a:t>‹#›</a:t>
            </a:fld>
            <a:endParaRPr lang="nl-NL" altLang="nl-NL"/>
          </a:p>
        </p:txBody>
      </p:sp>
    </p:spTree>
    <p:extLst>
      <p:ext uri="{BB962C8B-B14F-4D97-AF65-F5344CB8AC3E}">
        <p14:creationId xmlns:p14="http://schemas.microsoft.com/office/powerpoint/2010/main" val="1947614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8EC381D-B032-ABE6-2D72-669BD5AFEA0D}"/>
              </a:ext>
            </a:extLst>
          </p:cNvPr>
          <p:cNvSpPr>
            <a:spLocks noGrp="1"/>
          </p:cNvSpPr>
          <p:nvPr>
            <p:ph type="dt" idx="10"/>
          </p:nvPr>
        </p:nvSpPr>
        <p:spPr/>
        <p:txBody>
          <a:bodyPr/>
          <a:lstStyle>
            <a:lvl1pPr>
              <a:defRPr/>
            </a:lvl1pPr>
          </a:lstStyle>
          <a:p>
            <a:endParaRPr lang="nl-NL" altLang="nl-NL"/>
          </a:p>
        </p:txBody>
      </p:sp>
      <p:sp>
        <p:nvSpPr>
          <p:cNvPr id="3" name="Tijdelijke aanduiding voor voettekst 2">
            <a:extLst>
              <a:ext uri="{FF2B5EF4-FFF2-40B4-BE49-F238E27FC236}">
                <a16:creationId xmlns:a16="http://schemas.microsoft.com/office/drawing/2014/main" id="{8C5C1EF1-5F76-1C31-D985-64D018516FF4}"/>
              </a:ext>
            </a:extLst>
          </p:cNvPr>
          <p:cNvSpPr>
            <a:spLocks noGrp="1"/>
          </p:cNvSpPr>
          <p:nvPr>
            <p:ph type="ftr" idx="11"/>
          </p:nvPr>
        </p:nvSpPr>
        <p:spPr/>
        <p:txBody>
          <a:bodyPr/>
          <a:lstStyle>
            <a:lvl1pPr>
              <a:defRPr/>
            </a:lvl1pPr>
          </a:lstStyle>
          <a:p>
            <a:endParaRPr lang="nl-NL" altLang="nl-NL"/>
          </a:p>
        </p:txBody>
      </p:sp>
      <p:sp>
        <p:nvSpPr>
          <p:cNvPr id="4" name="Tijdelijke aanduiding voor dianummer 3">
            <a:extLst>
              <a:ext uri="{FF2B5EF4-FFF2-40B4-BE49-F238E27FC236}">
                <a16:creationId xmlns:a16="http://schemas.microsoft.com/office/drawing/2014/main" id="{F4079D69-6F26-773A-E06D-5406D0E05C30}"/>
              </a:ext>
            </a:extLst>
          </p:cNvPr>
          <p:cNvSpPr>
            <a:spLocks noGrp="1"/>
          </p:cNvSpPr>
          <p:nvPr>
            <p:ph type="sldNum" idx="12"/>
          </p:nvPr>
        </p:nvSpPr>
        <p:spPr/>
        <p:txBody>
          <a:bodyPr/>
          <a:lstStyle>
            <a:lvl1pPr>
              <a:defRPr/>
            </a:lvl1pPr>
          </a:lstStyle>
          <a:p>
            <a:fld id="{B57C83F2-9175-1E4F-8749-D882B9252B75}" type="slidenum">
              <a:rPr lang="nl-NL" altLang="nl-NL"/>
              <a:pPr/>
              <a:t>‹#›</a:t>
            </a:fld>
            <a:endParaRPr lang="nl-NL" altLang="nl-NL"/>
          </a:p>
        </p:txBody>
      </p:sp>
    </p:spTree>
    <p:extLst>
      <p:ext uri="{BB962C8B-B14F-4D97-AF65-F5344CB8AC3E}">
        <p14:creationId xmlns:p14="http://schemas.microsoft.com/office/powerpoint/2010/main" val="3940527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95F360-5FEB-3253-834B-BD7382647A49}"/>
              </a:ext>
            </a:extLst>
          </p:cNvPr>
          <p:cNvSpPr>
            <a:spLocks noGrp="1"/>
          </p:cNvSpPr>
          <p:nvPr>
            <p:ph type="title"/>
          </p:nvPr>
        </p:nvSpPr>
        <p:spPr>
          <a:xfrm>
            <a:off x="693738" y="503238"/>
            <a:ext cx="3251200" cy="17653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A55AC83-5E1E-3859-190E-DB303CE990EC}"/>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BA423B4-70D2-79C0-CEFD-DAA8E7B1B6D4}"/>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57AF7B7-60DB-702E-1755-8B5B7F58B8F9}"/>
              </a:ext>
            </a:extLst>
          </p:cNvPr>
          <p:cNvSpPr>
            <a:spLocks noGrp="1"/>
          </p:cNvSpPr>
          <p:nvPr>
            <p:ph type="dt" idx="10"/>
          </p:nvPr>
        </p:nvSpPr>
        <p:spPr/>
        <p:txBody>
          <a:bodyPr/>
          <a:lstStyle>
            <a:lvl1pPr>
              <a:defRPr/>
            </a:lvl1pPr>
          </a:lstStyle>
          <a:p>
            <a:endParaRPr lang="nl-NL" altLang="nl-NL"/>
          </a:p>
        </p:txBody>
      </p:sp>
      <p:sp>
        <p:nvSpPr>
          <p:cNvPr id="6" name="Tijdelijke aanduiding voor voettekst 5">
            <a:extLst>
              <a:ext uri="{FF2B5EF4-FFF2-40B4-BE49-F238E27FC236}">
                <a16:creationId xmlns:a16="http://schemas.microsoft.com/office/drawing/2014/main" id="{0BE9AB24-1410-CA6D-630D-57F8640B389C}"/>
              </a:ext>
            </a:extLst>
          </p:cNvPr>
          <p:cNvSpPr>
            <a:spLocks noGrp="1"/>
          </p:cNvSpPr>
          <p:nvPr>
            <p:ph type="ftr" idx="11"/>
          </p:nvPr>
        </p:nvSpPr>
        <p:spPr/>
        <p:txBody>
          <a:bodyPr/>
          <a:lstStyle>
            <a:lvl1pPr>
              <a:defRPr/>
            </a:lvl1pPr>
          </a:lstStyle>
          <a:p>
            <a:endParaRPr lang="nl-NL" altLang="nl-NL"/>
          </a:p>
        </p:txBody>
      </p:sp>
      <p:sp>
        <p:nvSpPr>
          <p:cNvPr id="7" name="Tijdelijke aanduiding voor dianummer 6">
            <a:extLst>
              <a:ext uri="{FF2B5EF4-FFF2-40B4-BE49-F238E27FC236}">
                <a16:creationId xmlns:a16="http://schemas.microsoft.com/office/drawing/2014/main" id="{EAA33773-45AB-231D-6C80-396E5A73067D}"/>
              </a:ext>
            </a:extLst>
          </p:cNvPr>
          <p:cNvSpPr>
            <a:spLocks noGrp="1"/>
          </p:cNvSpPr>
          <p:nvPr>
            <p:ph type="sldNum" idx="12"/>
          </p:nvPr>
        </p:nvSpPr>
        <p:spPr/>
        <p:txBody>
          <a:bodyPr/>
          <a:lstStyle>
            <a:lvl1pPr>
              <a:defRPr/>
            </a:lvl1pPr>
          </a:lstStyle>
          <a:p>
            <a:fld id="{07A640DE-70FF-BC4D-B9D9-5B4928C6DA9D}" type="slidenum">
              <a:rPr lang="nl-NL" altLang="nl-NL"/>
              <a:pPr/>
              <a:t>‹#›</a:t>
            </a:fld>
            <a:endParaRPr lang="nl-NL" altLang="nl-NL"/>
          </a:p>
        </p:txBody>
      </p:sp>
    </p:spTree>
    <p:extLst>
      <p:ext uri="{BB962C8B-B14F-4D97-AF65-F5344CB8AC3E}">
        <p14:creationId xmlns:p14="http://schemas.microsoft.com/office/powerpoint/2010/main" val="398848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ED8573-8958-1689-1788-932839879A42}"/>
              </a:ext>
            </a:extLst>
          </p:cNvPr>
          <p:cNvSpPr>
            <a:spLocks noGrp="1"/>
          </p:cNvSpPr>
          <p:nvPr>
            <p:ph type="title"/>
          </p:nvPr>
        </p:nvSpPr>
        <p:spPr>
          <a:xfrm>
            <a:off x="693738" y="503238"/>
            <a:ext cx="3251200" cy="17653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220CFE0-A48E-5578-3F3C-BC19F7041CE5}"/>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F7BD345-46B4-5879-F2C0-6EB3CD44F66A}"/>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E54CA7C-EE5C-6447-3DA4-D16CFA5B7E0F}"/>
              </a:ext>
            </a:extLst>
          </p:cNvPr>
          <p:cNvSpPr>
            <a:spLocks noGrp="1"/>
          </p:cNvSpPr>
          <p:nvPr>
            <p:ph type="dt" idx="10"/>
          </p:nvPr>
        </p:nvSpPr>
        <p:spPr/>
        <p:txBody>
          <a:bodyPr/>
          <a:lstStyle>
            <a:lvl1pPr>
              <a:defRPr/>
            </a:lvl1pPr>
          </a:lstStyle>
          <a:p>
            <a:endParaRPr lang="nl-NL" altLang="nl-NL"/>
          </a:p>
        </p:txBody>
      </p:sp>
      <p:sp>
        <p:nvSpPr>
          <p:cNvPr id="6" name="Tijdelijke aanduiding voor voettekst 5">
            <a:extLst>
              <a:ext uri="{FF2B5EF4-FFF2-40B4-BE49-F238E27FC236}">
                <a16:creationId xmlns:a16="http://schemas.microsoft.com/office/drawing/2014/main" id="{1B49B29F-0276-507B-9342-872B9E2BF41C}"/>
              </a:ext>
            </a:extLst>
          </p:cNvPr>
          <p:cNvSpPr>
            <a:spLocks noGrp="1"/>
          </p:cNvSpPr>
          <p:nvPr>
            <p:ph type="ftr" idx="11"/>
          </p:nvPr>
        </p:nvSpPr>
        <p:spPr/>
        <p:txBody>
          <a:bodyPr/>
          <a:lstStyle>
            <a:lvl1pPr>
              <a:defRPr/>
            </a:lvl1pPr>
          </a:lstStyle>
          <a:p>
            <a:endParaRPr lang="nl-NL" altLang="nl-NL"/>
          </a:p>
        </p:txBody>
      </p:sp>
      <p:sp>
        <p:nvSpPr>
          <p:cNvPr id="7" name="Tijdelijke aanduiding voor dianummer 6">
            <a:extLst>
              <a:ext uri="{FF2B5EF4-FFF2-40B4-BE49-F238E27FC236}">
                <a16:creationId xmlns:a16="http://schemas.microsoft.com/office/drawing/2014/main" id="{AD8FEFA9-3DEC-299B-F12B-9B9E5987B3E5}"/>
              </a:ext>
            </a:extLst>
          </p:cNvPr>
          <p:cNvSpPr>
            <a:spLocks noGrp="1"/>
          </p:cNvSpPr>
          <p:nvPr>
            <p:ph type="sldNum" idx="12"/>
          </p:nvPr>
        </p:nvSpPr>
        <p:spPr/>
        <p:txBody>
          <a:bodyPr/>
          <a:lstStyle>
            <a:lvl1pPr>
              <a:defRPr/>
            </a:lvl1pPr>
          </a:lstStyle>
          <a:p>
            <a:fld id="{4382D34C-6AE0-874A-85C1-69FE149141EA}" type="slidenum">
              <a:rPr lang="nl-NL" altLang="nl-NL"/>
              <a:pPr/>
              <a:t>‹#›</a:t>
            </a:fld>
            <a:endParaRPr lang="nl-NL" altLang="nl-NL"/>
          </a:p>
        </p:txBody>
      </p:sp>
    </p:spTree>
    <p:extLst>
      <p:ext uri="{BB962C8B-B14F-4D97-AF65-F5344CB8AC3E}">
        <p14:creationId xmlns:p14="http://schemas.microsoft.com/office/powerpoint/2010/main" val="1993246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40E9EA5-BDC3-756D-5D33-8406B5B3745F}"/>
              </a:ext>
            </a:extLst>
          </p:cNvPr>
          <p:cNvSpPr>
            <a:spLocks noGrp="1" noChangeArrowheads="1"/>
          </p:cNvSpPr>
          <p:nvPr>
            <p:ph type="title"/>
          </p:nvPr>
        </p:nvSpPr>
        <p:spPr bwMode="auto">
          <a:xfrm>
            <a:off x="503238" y="301625"/>
            <a:ext cx="9066212" cy="125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nl-NL"/>
              <a:t>Klik om de opmaak van de titeltekst te bewerken</a:t>
            </a:r>
          </a:p>
        </p:txBody>
      </p:sp>
      <p:sp>
        <p:nvSpPr>
          <p:cNvPr id="1026" name="Rectangle 2">
            <a:extLst>
              <a:ext uri="{FF2B5EF4-FFF2-40B4-BE49-F238E27FC236}">
                <a16:creationId xmlns:a16="http://schemas.microsoft.com/office/drawing/2014/main" id="{9CAAACB6-64E9-8CC1-86BF-3C4EB0A6DBD1}"/>
              </a:ext>
            </a:extLst>
          </p:cNvPr>
          <p:cNvSpPr>
            <a:spLocks noGrp="1" noChangeArrowheads="1"/>
          </p:cNvSpPr>
          <p:nvPr>
            <p:ph type="body" idx="1"/>
          </p:nvPr>
        </p:nvSpPr>
        <p:spPr bwMode="auto">
          <a:xfrm>
            <a:off x="503238" y="1768475"/>
            <a:ext cx="9066212" cy="498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nl-NL"/>
              <a:t>Klik om de opmaak van de overzichtstekst te bewerken</a:t>
            </a:r>
          </a:p>
          <a:p>
            <a:pPr lvl="1"/>
            <a:r>
              <a:rPr lang="en-GB" altLang="nl-NL"/>
              <a:t>Tweede overzichtsniveau</a:t>
            </a:r>
          </a:p>
          <a:p>
            <a:pPr lvl="2"/>
            <a:r>
              <a:rPr lang="en-GB" altLang="nl-NL"/>
              <a:t>Derde overzichtsniveau</a:t>
            </a:r>
          </a:p>
          <a:p>
            <a:pPr lvl="3"/>
            <a:r>
              <a:rPr lang="en-GB" altLang="nl-NL"/>
              <a:t>Vierde overzichtsniveau</a:t>
            </a:r>
          </a:p>
          <a:p>
            <a:pPr lvl="4"/>
            <a:r>
              <a:rPr lang="en-GB" altLang="nl-NL"/>
              <a:t>Vijfde overzichtsniveau</a:t>
            </a:r>
          </a:p>
          <a:p>
            <a:pPr lvl="4"/>
            <a:r>
              <a:rPr lang="en-GB" altLang="nl-NL"/>
              <a:t>Zesde overzichtsniveau</a:t>
            </a:r>
          </a:p>
          <a:p>
            <a:pPr lvl="4"/>
            <a:r>
              <a:rPr lang="en-GB" altLang="nl-NL"/>
              <a:t>Zevende overzichtsniveau</a:t>
            </a:r>
          </a:p>
          <a:p>
            <a:pPr lvl="4"/>
            <a:r>
              <a:rPr lang="en-GB" altLang="nl-NL"/>
              <a:t>Achtste overzichtsniveau</a:t>
            </a:r>
          </a:p>
          <a:p>
            <a:pPr lvl="4"/>
            <a:r>
              <a:rPr lang="en-GB" altLang="nl-NL"/>
              <a:t>Negende overzichtsniveau</a:t>
            </a:r>
          </a:p>
        </p:txBody>
      </p:sp>
      <p:sp>
        <p:nvSpPr>
          <p:cNvPr id="1027" name="Rectangle 3">
            <a:extLst>
              <a:ext uri="{FF2B5EF4-FFF2-40B4-BE49-F238E27FC236}">
                <a16:creationId xmlns:a16="http://schemas.microsoft.com/office/drawing/2014/main" id="{66DC334C-F6C9-A342-53DF-A1C455A82C72}"/>
              </a:ext>
            </a:extLst>
          </p:cNvPr>
          <p:cNvSpPr>
            <a:spLocks noGrp="1" noChangeArrowheads="1"/>
          </p:cNvSpPr>
          <p:nvPr>
            <p:ph type="dt"/>
          </p:nvPr>
        </p:nvSpPr>
        <p:spPr bwMode="auto">
          <a:xfrm>
            <a:off x="503238" y="6886575"/>
            <a:ext cx="23431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endParaRPr lang="nl-NL" altLang="nl-NL"/>
          </a:p>
        </p:txBody>
      </p:sp>
      <p:sp>
        <p:nvSpPr>
          <p:cNvPr id="1028" name="Rectangle 4">
            <a:extLst>
              <a:ext uri="{FF2B5EF4-FFF2-40B4-BE49-F238E27FC236}">
                <a16:creationId xmlns:a16="http://schemas.microsoft.com/office/drawing/2014/main" id="{86C42504-3C98-A24F-E8EB-674F4F7412CF}"/>
              </a:ext>
            </a:extLst>
          </p:cNvPr>
          <p:cNvSpPr>
            <a:spLocks noGrp="1" noChangeArrowheads="1"/>
          </p:cNvSpPr>
          <p:nvPr>
            <p:ph type="ftr"/>
          </p:nvPr>
        </p:nvSpPr>
        <p:spPr bwMode="auto">
          <a:xfrm>
            <a:off x="3448050" y="6886575"/>
            <a:ext cx="3190875"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endParaRPr lang="nl-NL" altLang="nl-NL"/>
          </a:p>
        </p:txBody>
      </p:sp>
      <p:sp>
        <p:nvSpPr>
          <p:cNvPr id="1029" name="Rectangle 5">
            <a:extLst>
              <a:ext uri="{FF2B5EF4-FFF2-40B4-BE49-F238E27FC236}">
                <a16:creationId xmlns:a16="http://schemas.microsoft.com/office/drawing/2014/main" id="{918006C8-0398-C69C-44FB-865D721E6785}"/>
              </a:ext>
            </a:extLst>
          </p:cNvPr>
          <p:cNvSpPr>
            <a:spLocks noGrp="1" noChangeArrowheads="1"/>
          </p:cNvSpPr>
          <p:nvPr>
            <p:ph type="sldNum"/>
          </p:nvPr>
        </p:nvSpPr>
        <p:spPr bwMode="auto">
          <a:xfrm>
            <a:off x="7227888" y="6886575"/>
            <a:ext cx="23431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fld id="{B90BC8D5-332A-9043-8102-8F6E08F4051A}" type="slidenum">
              <a:rPr lang="nl-NL" altLang="nl-NL"/>
              <a:pPr/>
              <a:t>‹#›</a:t>
            </a:fld>
            <a:endParaRPr lang="nl-NL"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49263" rtl="0" fontAlgn="base" hangingPunct="0">
        <a:lnSpc>
          <a:spcPct val="93000"/>
        </a:lnSpc>
        <a:spcBef>
          <a:spcPct val="0"/>
        </a:spcBef>
        <a:spcAft>
          <a:spcPts val="1413"/>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2000"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540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11266" name="Text Box 2">
            <a:extLst>
              <a:ext uri="{FF2B5EF4-FFF2-40B4-BE49-F238E27FC236}">
                <a16:creationId xmlns:a16="http://schemas.microsoft.com/office/drawing/2014/main" id="{8B3A80C3-41F8-35AE-7CA1-E66BD0725C14}"/>
              </a:ext>
            </a:extLst>
          </p:cNvPr>
          <p:cNvSpPr txBox="1">
            <a:spLocks noChangeArrowheads="1"/>
          </p:cNvSpPr>
          <p:nvPr/>
        </p:nvSpPr>
        <p:spPr bwMode="auto">
          <a:xfrm>
            <a:off x="816768" y="2123653"/>
            <a:ext cx="8423275" cy="2592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080" rIns="0" bIns="0"/>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9pPr>
          </a:lstStyle>
          <a:p>
            <a:pPr algn="ctr">
              <a:spcAft>
                <a:spcPts val="1413"/>
              </a:spcAft>
              <a:buClrTx/>
              <a:buFontTx/>
              <a:buNone/>
            </a:pPr>
            <a:r>
              <a:rPr lang="nl-NL" altLang="nl-NL" sz="2800" dirty="0">
                <a:solidFill>
                  <a:srgbClr val="68240D"/>
                </a:solidFill>
                <a:latin typeface="Futura PT Book" panose="020B0502020204020303" pitchFamily="34" charset="77"/>
                <a:cs typeface="Ink Free" panose="03080402000500000000" pitchFamily="66" charset="0"/>
              </a:rPr>
              <a:t>De </a:t>
            </a:r>
            <a:r>
              <a:rPr lang="nl-NL" altLang="nl-NL" sz="2800" dirty="0" err="1">
                <a:solidFill>
                  <a:srgbClr val="68240D"/>
                </a:solidFill>
                <a:latin typeface="Futura PT Book" panose="020B0502020204020303" pitchFamily="34" charset="77"/>
                <a:cs typeface="Ink Free" panose="03080402000500000000" pitchFamily="66" charset="0"/>
              </a:rPr>
              <a:t>dino's</a:t>
            </a:r>
            <a:r>
              <a:rPr lang="nl-NL" altLang="nl-NL" sz="2800" dirty="0">
                <a:solidFill>
                  <a:srgbClr val="68240D"/>
                </a:solidFill>
                <a:latin typeface="Futura PT Book" panose="020B0502020204020303" pitchFamily="34" charset="77"/>
                <a:cs typeface="Ink Free" panose="03080402000500000000" pitchFamily="66" charset="0"/>
              </a:rPr>
              <a:t> die je in de groeve tegenkomt zijn:  </a:t>
            </a:r>
          </a:p>
        </p:txBody>
      </p:sp>
      <p:sp>
        <p:nvSpPr>
          <p:cNvPr id="2" name="Text Box 2">
            <a:extLst>
              <a:ext uri="{FF2B5EF4-FFF2-40B4-BE49-F238E27FC236}">
                <a16:creationId xmlns:a16="http://schemas.microsoft.com/office/drawing/2014/main" id="{1151A3DB-263B-23F8-B6C0-3B31898653FE}"/>
              </a:ext>
            </a:extLst>
          </p:cNvPr>
          <p:cNvSpPr txBox="1">
            <a:spLocks noChangeArrowheads="1"/>
          </p:cNvSpPr>
          <p:nvPr/>
        </p:nvSpPr>
        <p:spPr bwMode="auto">
          <a:xfrm>
            <a:off x="503238" y="2843734"/>
            <a:ext cx="2919412"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sp>
        <p:nvSpPr>
          <p:cNvPr id="3" name="Text Box 3">
            <a:extLst>
              <a:ext uri="{FF2B5EF4-FFF2-40B4-BE49-F238E27FC236}">
                <a16:creationId xmlns:a16="http://schemas.microsoft.com/office/drawing/2014/main" id="{1C6B7E58-19B8-0A1C-75AC-DA77D87697FF}"/>
              </a:ext>
            </a:extLst>
          </p:cNvPr>
          <p:cNvSpPr txBox="1">
            <a:spLocks noChangeArrowheads="1"/>
          </p:cNvSpPr>
          <p:nvPr/>
        </p:nvSpPr>
        <p:spPr bwMode="auto">
          <a:xfrm>
            <a:off x="3568700" y="2843734"/>
            <a:ext cx="2919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sp>
        <p:nvSpPr>
          <p:cNvPr id="4" name="Text Box 4">
            <a:extLst>
              <a:ext uri="{FF2B5EF4-FFF2-40B4-BE49-F238E27FC236}">
                <a16:creationId xmlns:a16="http://schemas.microsoft.com/office/drawing/2014/main" id="{D203C9E5-D53E-4AB6-E2CF-6033B8FF3728}"/>
              </a:ext>
            </a:extLst>
          </p:cNvPr>
          <p:cNvSpPr txBox="1">
            <a:spLocks noChangeArrowheads="1"/>
          </p:cNvSpPr>
          <p:nvPr/>
        </p:nvSpPr>
        <p:spPr bwMode="auto">
          <a:xfrm>
            <a:off x="6635750" y="2843734"/>
            <a:ext cx="2919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sp>
        <p:nvSpPr>
          <p:cNvPr id="5" name="Tekstvak 4">
            <a:extLst>
              <a:ext uri="{FF2B5EF4-FFF2-40B4-BE49-F238E27FC236}">
                <a16:creationId xmlns:a16="http://schemas.microsoft.com/office/drawing/2014/main" id="{EC81D5E2-E2C5-0937-B0DA-0CC2D74F3CEE}"/>
              </a:ext>
            </a:extLst>
          </p:cNvPr>
          <p:cNvSpPr txBox="1"/>
          <p:nvPr/>
        </p:nvSpPr>
        <p:spPr>
          <a:xfrm>
            <a:off x="4056422" y="3674906"/>
            <a:ext cx="1943967" cy="353879"/>
          </a:xfrm>
          <a:prstGeom prst="rect">
            <a:avLst/>
          </a:prstGeom>
          <a:noFill/>
        </p:spPr>
        <p:txBody>
          <a:bodyPr wrap="square">
            <a:spAutoFit/>
          </a:bodyPr>
          <a:lstStyle/>
          <a:p>
            <a:pPr algn="ctr"/>
            <a:r>
              <a:rPr lang="nl-NL" altLang="nl-NL" sz="1800" dirty="0">
                <a:solidFill>
                  <a:srgbClr val="68240D"/>
                </a:solidFill>
                <a:latin typeface="Futura PT Book" panose="020B0502020204020303" pitchFamily="34" charset="77"/>
              </a:rPr>
              <a:t>Voeg foto's toe…</a:t>
            </a:r>
            <a:endParaRPr lang="nl-NL" dirty="0">
              <a:solidFill>
                <a:srgbClr val="68240D"/>
              </a:solidFill>
              <a:latin typeface="Futura PT Book" panose="020B0502020204020303" pitchFamily="34" charset="77"/>
            </a:endParaRPr>
          </a:p>
        </p:txBody>
      </p:sp>
      <p:pic>
        <p:nvPicPr>
          <p:cNvPr id="6" name="Picture 5" descr="A black and white logo&#10;&#10;AI-generated content may be incorrect.">
            <a:extLst>
              <a:ext uri="{FF2B5EF4-FFF2-40B4-BE49-F238E27FC236}">
                <a16:creationId xmlns:a16="http://schemas.microsoft.com/office/drawing/2014/main" id="{C9BE40EF-493E-3D14-68CF-40C8F5444B78}"/>
              </a:ext>
            </a:extLst>
          </p:cNvPr>
          <p:cNvPicPr>
            <a:picLocks noChangeAspect="1"/>
          </p:cNvPicPr>
          <p:nvPr/>
        </p:nvPicPr>
        <p:blipFill>
          <a:blip r:embed="rId4"/>
          <a:stretch>
            <a:fillRect/>
          </a:stretch>
        </p:blipFill>
        <p:spPr>
          <a:xfrm>
            <a:off x="8568704" y="467469"/>
            <a:ext cx="1597083" cy="159708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45E898F-45E5-E020-FB33-01A44CC55752}"/>
              </a:ext>
            </a:extLst>
          </p:cNvPr>
          <p:cNvSpPr>
            <a:spLocks noGrp="1" noChangeArrowheads="1"/>
          </p:cNvSpPr>
          <p:nvPr>
            <p:ph type="body" idx="1"/>
          </p:nvPr>
        </p:nvSpPr>
        <p:spPr>
          <a:xfrm>
            <a:off x="935856" y="2267669"/>
            <a:ext cx="4425950" cy="4987925"/>
          </a:xfrm>
          <a:ln/>
        </p:spPr>
        <p:txBody>
          <a:bodyPr/>
          <a:lstStyle/>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b="1" u="sng" dirty="0">
                <a:solidFill>
                  <a:srgbClr val="68240D"/>
                </a:solidFill>
                <a:latin typeface="Futura PT Book" panose="020B0502020204020303" pitchFamily="34" charset="77"/>
                <a:cs typeface="Ink Free" panose="03080402000500000000" pitchFamily="66" charset="0"/>
              </a:rPr>
              <a:t>Reuzenschildpad*</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Grootte:</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Eet dieren / planten / beiden</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Leeft in het water / op het land</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nl-NL" altLang="nl-NL" sz="1800" dirty="0">
              <a:solidFill>
                <a:srgbClr val="68240D"/>
              </a:solidFill>
              <a:latin typeface="Futura PT Book" panose="020B0502020204020303" pitchFamily="34" charset="77"/>
              <a:cs typeface="Ink Free" panose="03080402000500000000" pitchFamily="66" charset="0"/>
            </a:endParaRPr>
          </a:p>
          <a:p>
            <a:pPr marL="3175" indent="0">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*Reuzenschildpadden leven nog steeds. </a:t>
            </a:r>
            <a:br>
              <a:rPr lang="nl-NL" altLang="nl-NL" sz="1800" dirty="0">
                <a:solidFill>
                  <a:srgbClr val="68240D"/>
                </a:solidFill>
                <a:latin typeface="Futura PT Book" panose="020B0502020204020303" pitchFamily="34" charset="77"/>
                <a:cs typeface="Ink Free" panose="03080402000500000000" pitchFamily="66" charset="0"/>
              </a:rPr>
            </a:br>
            <a:r>
              <a:rPr lang="nl-NL" altLang="nl-NL" sz="1800" dirty="0">
                <a:solidFill>
                  <a:srgbClr val="68240D"/>
                </a:solidFill>
                <a:latin typeface="Futura PT Book" panose="020B0502020204020303" pitchFamily="34" charset="77"/>
                <a:cs typeface="Ink Free" panose="03080402000500000000" pitchFamily="66" charset="0"/>
              </a:rPr>
              <a:t>  Ze zijn alleen nu wat kleiner!</a:t>
            </a:r>
          </a:p>
        </p:txBody>
      </p:sp>
      <p:pic>
        <p:nvPicPr>
          <p:cNvPr id="2" name="Picture 1" descr="A black and white logo&#10;&#10;AI-generated content may be incorrect.">
            <a:extLst>
              <a:ext uri="{FF2B5EF4-FFF2-40B4-BE49-F238E27FC236}">
                <a16:creationId xmlns:a16="http://schemas.microsoft.com/office/drawing/2014/main" id="{7F5E73FD-C78E-3F4F-138D-86402ADD77CC}"/>
              </a:ext>
            </a:extLst>
          </p:cNvPr>
          <p:cNvPicPr>
            <a:picLocks noChangeAspect="1"/>
          </p:cNvPicPr>
          <p:nvPr/>
        </p:nvPicPr>
        <p:blipFill>
          <a:blip r:embed="rId4"/>
          <a:stretch>
            <a:fillRect/>
          </a:stretch>
        </p:blipFill>
        <p:spPr>
          <a:xfrm>
            <a:off x="8568704" y="467469"/>
            <a:ext cx="1597083" cy="159708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B29AF95-56AE-A76F-D957-06D7F9B00B72}"/>
              </a:ext>
            </a:extLst>
          </p:cNvPr>
          <p:cNvSpPr>
            <a:spLocks noGrp="1" noChangeArrowheads="1"/>
          </p:cNvSpPr>
          <p:nvPr>
            <p:ph type="body" idx="1"/>
          </p:nvPr>
        </p:nvSpPr>
        <p:spPr>
          <a:xfrm>
            <a:off x="1007864" y="2433947"/>
            <a:ext cx="4425950" cy="5099050"/>
          </a:xfrm>
          <a:ln/>
        </p:spPr>
        <p:txBody>
          <a:bodyPr/>
          <a:lstStyle/>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b="1" u="sng" dirty="0">
                <a:solidFill>
                  <a:srgbClr val="68240D"/>
                </a:solidFill>
                <a:latin typeface="Futura PT Book" panose="020B0502020204020303" pitchFamily="34" charset="77"/>
                <a:cs typeface="Ink Free" panose="03080402000500000000" pitchFamily="66" charset="0"/>
              </a:rPr>
              <a:t>Maashagedis:</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Mosa = Maas</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Saurus =  hagedis</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nl-NL" altLang="nl-NL" sz="1800" dirty="0">
              <a:solidFill>
                <a:srgbClr val="68240D"/>
              </a:solidFill>
              <a:latin typeface="Futura PT Book" panose="020B0502020204020303" pitchFamily="34" charset="77"/>
              <a:cs typeface="Ink Free" panose="03080402000500000000" pitchFamily="66" charset="0"/>
            </a:endParaRP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Grootte:...............M.</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At dieren / planten / beiden</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Leefde in het water / op het land</a:t>
            </a:r>
          </a:p>
        </p:txBody>
      </p:sp>
      <p:pic>
        <p:nvPicPr>
          <p:cNvPr id="2" name="Picture 1" descr="A black and white logo&#10;&#10;AI-generated content may be incorrect.">
            <a:extLst>
              <a:ext uri="{FF2B5EF4-FFF2-40B4-BE49-F238E27FC236}">
                <a16:creationId xmlns:a16="http://schemas.microsoft.com/office/drawing/2014/main" id="{FBE624DC-9AB4-3097-7EC0-702EED6DECF2}"/>
              </a:ext>
            </a:extLst>
          </p:cNvPr>
          <p:cNvPicPr>
            <a:picLocks noChangeAspect="1"/>
          </p:cNvPicPr>
          <p:nvPr/>
        </p:nvPicPr>
        <p:blipFill>
          <a:blip r:embed="rId4"/>
          <a:stretch>
            <a:fillRect/>
          </a:stretch>
        </p:blipFill>
        <p:spPr>
          <a:xfrm>
            <a:off x="8568704" y="467469"/>
            <a:ext cx="1597083" cy="159708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E74FEA8-0EFA-E536-F8DF-3464C813FD21}"/>
              </a:ext>
            </a:extLst>
          </p:cNvPr>
          <p:cNvSpPr>
            <a:spLocks noGrp="1" noChangeArrowheads="1"/>
          </p:cNvSpPr>
          <p:nvPr>
            <p:ph type="body" idx="1"/>
          </p:nvPr>
        </p:nvSpPr>
        <p:spPr>
          <a:xfrm>
            <a:off x="1007864" y="2339677"/>
            <a:ext cx="4425950" cy="4987925"/>
          </a:xfrm>
          <a:ln/>
        </p:spPr>
        <p:txBody>
          <a:bodyPr/>
          <a:lstStyle/>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b="1" u="sng" dirty="0">
                <a:solidFill>
                  <a:srgbClr val="68240D"/>
                </a:solidFill>
                <a:latin typeface="Futura PT Book" panose="020B0502020204020303" pitchFamily="34" charset="77"/>
                <a:cs typeface="Ink Free" panose="03080402000500000000" pitchFamily="66" charset="0"/>
              </a:rPr>
              <a:t>Veel-schubbige-vis: </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err="1">
                <a:solidFill>
                  <a:srgbClr val="68240D"/>
                </a:solidFill>
                <a:latin typeface="Futura PT Book" panose="020B0502020204020303" pitchFamily="34" charset="77"/>
                <a:cs typeface="Ink Free" panose="03080402000500000000" pitchFamily="66" charset="0"/>
              </a:rPr>
              <a:t>Plio</a:t>
            </a:r>
            <a:r>
              <a:rPr lang="nl-NL" altLang="nl-NL" sz="1800" dirty="0">
                <a:solidFill>
                  <a:srgbClr val="68240D"/>
                </a:solidFill>
                <a:latin typeface="Futura PT Book" panose="020B0502020204020303" pitchFamily="34" charset="77"/>
                <a:cs typeface="Ink Free" panose="03080402000500000000" pitchFamily="66" charset="0"/>
              </a:rPr>
              <a:t> = veel, </a:t>
            </a:r>
            <a:r>
              <a:rPr lang="nl-NL" altLang="nl-NL" sz="1800" dirty="0" err="1">
                <a:solidFill>
                  <a:srgbClr val="68240D"/>
                </a:solidFill>
                <a:latin typeface="Futura PT Book" panose="020B0502020204020303" pitchFamily="34" charset="77"/>
                <a:cs typeface="Ink Free" panose="03080402000500000000" pitchFamily="66" charset="0"/>
              </a:rPr>
              <a:t>plate</a:t>
            </a:r>
            <a:r>
              <a:rPr lang="nl-NL" altLang="nl-NL" sz="1800" dirty="0">
                <a:solidFill>
                  <a:srgbClr val="68240D"/>
                </a:solidFill>
                <a:latin typeface="Futura PT Book" panose="020B0502020204020303" pitchFamily="34" charset="77"/>
                <a:cs typeface="Ink Free" panose="03080402000500000000" pitchFamily="66" charset="0"/>
              </a:rPr>
              <a:t> = schubben,</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err="1">
                <a:solidFill>
                  <a:srgbClr val="68240D"/>
                </a:solidFill>
                <a:latin typeface="Futura PT Book" panose="020B0502020204020303" pitchFamily="34" charset="77"/>
                <a:cs typeface="Ink Free" panose="03080402000500000000" pitchFamily="66" charset="0"/>
              </a:rPr>
              <a:t>carpus</a:t>
            </a:r>
            <a:r>
              <a:rPr lang="nl-NL" altLang="nl-NL" sz="1800" dirty="0">
                <a:solidFill>
                  <a:srgbClr val="68240D"/>
                </a:solidFill>
                <a:latin typeface="Futura PT Book" panose="020B0502020204020303" pitchFamily="34" charset="77"/>
                <a:cs typeface="Ink Free" panose="03080402000500000000" pitchFamily="66" charset="0"/>
              </a:rPr>
              <a:t> = vis</a:t>
            </a:r>
            <a:br>
              <a:rPr lang="nl-NL" altLang="nl-NL" sz="1800" dirty="0">
                <a:solidFill>
                  <a:srgbClr val="68240D"/>
                </a:solidFill>
                <a:latin typeface="Futura PT Book" panose="020B0502020204020303" pitchFamily="34" charset="77"/>
                <a:cs typeface="Ink Free" panose="03080402000500000000" pitchFamily="66" charset="0"/>
              </a:rPr>
            </a:br>
            <a:endParaRPr lang="nl-NL" altLang="nl-NL" sz="1800" dirty="0">
              <a:solidFill>
                <a:srgbClr val="68240D"/>
              </a:solidFill>
              <a:latin typeface="Futura PT Book" panose="020B0502020204020303" pitchFamily="34" charset="77"/>
              <a:cs typeface="Ink Free" panose="03080402000500000000" pitchFamily="66" charset="0"/>
            </a:endParaRP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Grootte:...............M.</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At dieren / planten / beiden</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Leefde in het water / op het land</a:t>
            </a:r>
          </a:p>
        </p:txBody>
      </p:sp>
      <p:pic>
        <p:nvPicPr>
          <p:cNvPr id="2" name="Picture 1" descr="A black and white logo&#10;&#10;AI-generated content may be incorrect.">
            <a:extLst>
              <a:ext uri="{FF2B5EF4-FFF2-40B4-BE49-F238E27FC236}">
                <a16:creationId xmlns:a16="http://schemas.microsoft.com/office/drawing/2014/main" id="{9640AD52-D662-F80B-AF50-1EBB19B146DD}"/>
              </a:ext>
            </a:extLst>
          </p:cNvPr>
          <p:cNvPicPr>
            <a:picLocks noChangeAspect="1"/>
          </p:cNvPicPr>
          <p:nvPr/>
        </p:nvPicPr>
        <p:blipFill>
          <a:blip r:embed="rId4"/>
          <a:stretch>
            <a:fillRect/>
          </a:stretch>
        </p:blipFill>
        <p:spPr>
          <a:xfrm>
            <a:off x="8568704" y="467469"/>
            <a:ext cx="1597083" cy="159708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3A4F650-F405-35E3-CBAD-076CFAC1785B}"/>
              </a:ext>
            </a:extLst>
          </p:cNvPr>
          <p:cNvSpPr>
            <a:spLocks noGrp="1" noChangeArrowheads="1"/>
          </p:cNvSpPr>
          <p:nvPr>
            <p:ph type="body" idx="1"/>
          </p:nvPr>
        </p:nvSpPr>
        <p:spPr>
          <a:xfrm>
            <a:off x="1223888" y="2571750"/>
            <a:ext cx="4425950" cy="4987925"/>
          </a:xfrm>
          <a:ln/>
        </p:spPr>
        <p:txBody>
          <a:bodyPr/>
          <a:lstStyle/>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b="1" u="sng" dirty="0">
                <a:solidFill>
                  <a:srgbClr val="68240D"/>
                </a:solidFill>
                <a:latin typeface="Futura PT Book" panose="020B0502020204020303" pitchFamily="34" charset="77"/>
                <a:cs typeface="Ink Free" panose="03080402000500000000" pitchFamily="66" charset="0"/>
              </a:rPr>
              <a:t>Reusachtige hagedis: </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err="1">
                <a:solidFill>
                  <a:srgbClr val="68240D"/>
                </a:solidFill>
                <a:latin typeface="Futura PT Book" panose="020B0502020204020303" pitchFamily="34" charset="77"/>
                <a:cs typeface="Ink Free" panose="03080402000500000000" pitchFamily="66" charset="0"/>
              </a:rPr>
              <a:t>Megalo</a:t>
            </a:r>
            <a:r>
              <a:rPr lang="nl-NL" altLang="nl-NL" sz="1800" dirty="0">
                <a:solidFill>
                  <a:srgbClr val="68240D"/>
                </a:solidFill>
                <a:latin typeface="Futura PT Book" panose="020B0502020204020303" pitchFamily="34" charset="77"/>
                <a:cs typeface="Ink Free" panose="03080402000500000000" pitchFamily="66" charset="0"/>
              </a:rPr>
              <a:t> = Reusachtige </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Saurus = hagedis</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nl-NL" altLang="nl-NL" sz="1800" dirty="0">
              <a:solidFill>
                <a:srgbClr val="68240D"/>
              </a:solidFill>
              <a:latin typeface="Futura PT Book" panose="020B0502020204020303" pitchFamily="34" charset="77"/>
              <a:cs typeface="Ink Free" panose="03080402000500000000" pitchFamily="66" charset="0"/>
            </a:endParaRP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Grootte:...............M.</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At dieren / planten / beiden</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Leefde in het water / op het land</a:t>
            </a:r>
          </a:p>
        </p:txBody>
      </p:sp>
      <p:pic>
        <p:nvPicPr>
          <p:cNvPr id="2" name="Picture 1" descr="A black and white logo&#10;&#10;AI-generated content may be incorrect.">
            <a:extLst>
              <a:ext uri="{FF2B5EF4-FFF2-40B4-BE49-F238E27FC236}">
                <a16:creationId xmlns:a16="http://schemas.microsoft.com/office/drawing/2014/main" id="{7B068F7D-2D73-0FE2-BCB9-2B3AA751BF04}"/>
              </a:ext>
            </a:extLst>
          </p:cNvPr>
          <p:cNvPicPr>
            <a:picLocks noChangeAspect="1"/>
          </p:cNvPicPr>
          <p:nvPr/>
        </p:nvPicPr>
        <p:blipFill>
          <a:blip r:embed="rId4"/>
          <a:stretch>
            <a:fillRect/>
          </a:stretch>
        </p:blipFill>
        <p:spPr>
          <a:xfrm>
            <a:off x="8568704" y="467469"/>
            <a:ext cx="1597083" cy="159708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B155AEC-25EE-E365-FC9C-2F581F77C568}"/>
              </a:ext>
            </a:extLst>
          </p:cNvPr>
          <p:cNvSpPr>
            <a:spLocks noGrp="1" noChangeArrowheads="1"/>
          </p:cNvSpPr>
          <p:nvPr>
            <p:ph type="body" idx="1"/>
          </p:nvPr>
        </p:nvSpPr>
        <p:spPr>
          <a:xfrm>
            <a:off x="753740" y="2267669"/>
            <a:ext cx="3926532" cy="4987925"/>
          </a:xfrm>
          <a:ln/>
        </p:spPr>
        <p:txBody>
          <a:bodyPr/>
          <a:lstStyle/>
          <a:p>
            <a:pPr marL="3175" indent="0">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Blokbrekers hadden nog geen computers. Om in de gaten te houden of de gang waarin ze aan het werk waren nog veilig was hadden ze een heel slim systeempje bedacht. </a:t>
            </a:r>
          </a:p>
        </p:txBody>
      </p:sp>
      <p:sp>
        <p:nvSpPr>
          <p:cNvPr id="16387" name="Rectangle 3">
            <a:extLst>
              <a:ext uri="{FF2B5EF4-FFF2-40B4-BE49-F238E27FC236}">
                <a16:creationId xmlns:a16="http://schemas.microsoft.com/office/drawing/2014/main" id="{96C9982C-075F-7244-0E8F-A5188F0C8A40}"/>
              </a:ext>
            </a:extLst>
          </p:cNvPr>
          <p:cNvSpPr>
            <a:spLocks noGrp="1" noChangeArrowheads="1"/>
          </p:cNvSpPr>
          <p:nvPr>
            <p:ph type="body" idx="2"/>
          </p:nvPr>
        </p:nvSpPr>
        <p:spPr>
          <a:xfrm>
            <a:off x="5400352" y="2267669"/>
            <a:ext cx="3926532" cy="5129213"/>
          </a:xfrm>
          <a:ln/>
        </p:spPr>
        <p:txBody>
          <a:bodyPr/>
          <a:lstStyle/>
          <a:p>
            <a:pPr marL="3175" indent="0">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Jij weet inmiddels dat mergel uit laagjes is opgebouwd, net als een stapel papier.  Proefje: pak een stapel papier leg 'm eerst gewoon op de tafel en druk erop. Leg 'm dan op z'n kant en druk erop. Wat gebeurd er dan? Dat gebeurd ook met mergel die je op zijn kant zet.</a:t>
            </a:r>
          </a:p>
        </p:txBody>
      </p:sp>
      <p:pic>
        <p:nvPicPr>
          <p:cNvPr id="2" name="Picture 1" descr="A black and white logo&#10;&#10;AI-generated content may be incorrect.">
            <a:extLst>
              <a:ext uri="{FF2B5EF4-FFF2-40B4-BE49-F238E27FC236}">
                <a16:creationId xmlns:a16="http://schemas.microsoft.com/office/drawing/2014/main" id="{FE557995-15E5-F876-8A0B-F5F119C29683}"/>
              </a:ext>
            </a:extLst>
          </p:cNvPr>
          <p:cNvPicPr>
            <a:picLocks noChangeAspect="1"/>
          </p:cNvPicPr>
          <p:nvPr/>
        </p:nvPicPr>
        <p:blipFill>
          <a:blip r:embed="rId4"/>
          <a:stretch>
            <a:fillRect/>
          </a:stretch>
        </p:blipFill>
        <p:spPr>
          <a:xfrm>
            <a:off x="8568704" y="467469"/>
            <a:ext cx="1597083" cy="159708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FD3AA6B-4CEB-2468-A13C-4522D1EDFDD8}"/>
              </a:ext>
            </a:extLst>
          </p:cNvPr>
          <p:cNvSpPr>
            <a:spLocks noGrp="1" noChangeArrowheads="1"/>
          </p:cNvSpPr>
          <p:nvPr>
            <p:ph type="body" idx="1"/>
          </p:nvPr>
        </p:nvSpPr>
        <p:spPr>
          <a:xfrm>
            <a:off x="1079872" y="2483693"/>
            <a:ext cx="5688632" cy="4987925"/>
          </a:xfrm>
          <a:ln/>
        </p:spPr>
        <p:txBody>
          <a:bodyPr/>
          <a:lstStyle/>
          <a:p>
            <a:pPr marL="3175" indent="0">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Dat was ook precies van de Groeve opzichter, de baas van de Blokbrekers, vroeger deed!</a:t>
            </a:r>
          </a:p>
          <a:p>
            <a:pPr marL="3175" indent="0">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Door een sleuf te maken in het plafond en daar een steentje op zijn kant in te stoppen kon hij zien wanneer de druk van het plafond veranderde. Sprong het steentje stuk dan ging de gang instorten! </a:t>
            </a:r>
          </a:p>
          <a:p>
            <a:pPr marL="3175" indent="0">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Zet jouw klas aan het werk en leg hen dit systeempje uit met behulp van een stapel papier!</a:t>
            </a:r>
          </a:p>
        </p:txBody>
      </p:sp>
      <p:pic>
        <p:nvPicPr>
          <p:cNvPr id="2" name="Picture 1" descr="A black and white logo&#10;&#10;AI-generated content may be incorrect.">
            <a:extLst>
              <a:ext uri="{FF2B5EF4-FFF2-40B4-BE49-F238E27FC236}">
                <a16:creationId xmlns:a16="http://schemas.microsoft.com/office/drawing/2014/main" id="{D79B0C87-1F87-D4D1-DBB5-1F168B9BBDBE}"/>
              </a:ext>
            </a:extLst>
          </p:cNvPr>
          <p:cNvPicPr>
            <a:picLocks noChangeAspect="1"/>
          </p:cNvPicPr>
          <p:nvPr/>
        </p:nvPicPr>
        <p:blipFill>
          <a:blip r:embed="rId4"/>
          <a:stretch>
            <a:fillRect/>
          </a:stretch>
        </p:blipFill>
        <p:spPr>
          <a:xfrm>
            <a:off x="8568704" y="467469"/>
            <a:ext cx="1597083" cy="159708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999B3FB1-EBD5-9655-0560-31351C0DED75}"/>
              </a:ext>
            </a:extLst>
          </p:cNvPr>
          <p:cNvSpPr txBox="1"/>
          <p:nvPr/>
        </p:nvSpPr>
        <p:spPr>
          <a:xfrm>
            <a:off x="2664048" y="2267669"/>
            <a:ext cx="5400600" cy="350417"/>
          </a:xfrm>
          <a:prstGeom prst="rect">
            <a:avLst/>
          </a:prstGeom>
          <a:noFill/>
        </p:spPr>
        <p:txBody>
          <a:bodyPr wrap="square">
            <a:spAutoFit/>
          </a:bodyPr>
          <a:lstStyle/>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Voeg foto’s en/of tekst/spannende titel toe...</a:t>
            </a:r>
          </a:p>
        </p:txBody>
      </p:sp>
      <p:pic>
        <p:nvPicPr>
          <p:cNvPr id="2" name="Picture 1" descr="A black and white logo&#10;&#10;AI-generated content may be incorrect.">
            <a:extLst>
              <a:ext uri="{FF2B5EF4-FFF2-40B4-BE49-F238E27FC236}">
                <a16:creationId xmlns:a16="http://schemas.microsoft.com/office/drawing/2014/main" id="{977C0045-E313-A701-571F-CBAB5B36465E}"/>
              </a:ext>
            </a:extLst>
          </p:cNvPr>
          <p:cNvPicPr>
            <a:picLocks noChangeAspect="1"/>
          </p:cNvPicPr>
          <p:nvPr/>
        </p:nvPicPr>
        <p:blipFill>
          <a:blip r:embed="rId4"/>
          <a:stretch>
            <a:fillRect/>
          </a:stretch>
        </p:blipFill>
        <p:spPr>
          <a:xfrm>
            <a:off x="8568704" y="467469"/>
            <a:ext cx="1597083" cy="159708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10" name="Tekstvak 9">
            <a:extLst>
              <a:ext uri="{FF2B5EF4-FFF2-40B4-BE49-F238E27FC236}">
                <a16:creationId xmlns:a16="http://schemas.microsoft.com/office/drawing/2014/main" id="{F6D940A5-CF41-2D1A-06C4-CE117365D9C4}"/>
              </a:ext>
            </a:extLst>
          </p:cNvPr>
          <p:cNvSpPr txBox="1"/>
          <p:nvPr/>
        </p:nvSpPr>
        <p:spPr>
          <a:xfrm>
            <a:off x="863848" y="2411685"/>
            <a:ext cx="5400600" cy="350417"/>
          </a:xfrm>
          <a:prstGeom prst="rect">
            <a:avLst/>
          </a:prstGeom>
          <a:noFill/>
        </p:spPr>
        <p:txBody>
          <a:bodyPr wrap="square">
            <a:spAutoFit/>
          </a:bodyPr>
          <a:lstStyle/>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Voeg tekst toe…</a:t>
            </a:r>
          </a:p>
        </p:txBody>
      </p:sp>
      <p:pic>
        <p:nvPicPr>
          <p:cNvPr id="2" name="Picture 1" descr="A black and white logo&#10;&#10;AI-generated content may be incorrect.">
            <a:extLst>
              <a:ext uri="{FF2B5EF4-FFF2-40B4-BE49-F238E27FC236}">
                <a16:creationId xmlns:a16="http://schemas.microsoft.com/office/drawing/2014/main" id="{9848AC6E-C664-D560-7222-4A9C181FE6EC}"/>
              </a:ext>
            </a:extLst>
          </p:cNvPr>
          <p:cNvPicPr>
            <a:picLocks noChangeAspect="1"/>
          </p:cNvPicPr>
          <p:nvPr/>
        </p:nvPicPr>
        <p:blipFill>
          <a:blip r:embed="rId4"/>
          <a:stretch>
            <a:fillRect/>
          </a:stretch>
        </p:blipFill>
        <p:spPr>
          <a:xfrm>
            <a:off x="8568704" y="467469"/>
            <a:ext cx="1597083" cy="159708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5376426-64E1-B1BD-C738-DDA968708E6F}"/>
              </a:ext>
            </a:extLst>
          </p:cNvPr>
          <p:cNvSpPr txBox="1"/>
          <p:nvPr/>
        </p:nvSpPr>
        <p:spPr>
          <a:xfrm>
            <a:off x="863848" y="2411685"/>
            <a:ext cx="5400600" cy="350417"/>
          </a:xfrm>
          <a:prstGeom prst="rect">
            <a:avLst/>
          </a:prstGeom>
          <a:noFill/>
        </p:spPr>
        <p:txBody>
          <a:bodyPr wrap="square">
            <a:spAutoFit/>
          </a:bodyPr>
          <a:lstStyle/>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Wat ik bijna zou vergeten… Iets over vleermuizen of zo?</a:t>
            </a:r>
          </a:p>
        </p:txBody>
      </p:sp>
      <p:pic>
        <p:nvPicPr>
          <p:cNvPr id="2" name="Picture 1" descr="A black and white logo&#10;&#10;AI-generated content may be incorrect.">
            <a:extLst>
              <a:ext uri="{FF2B5EF4-FFF2-40B4-BE49-F238E27FC236}">
                <a16:creationId xmlns:a16="http://schemas.microsoft.com/office/drawing/2014/main" id="{FDE2ABCA-6F1B-9ECB-601A-A667087EFE09}"/>
              </a:ext>
            </a:extLst>
          </p:cNvPr>
          <p:cNvPicPr>
            <a:picLocks noChangeAspect="1"/>
          </p:cNvPicPr>
          <p:nvPr/>
        </p:nvPicPr>
        <p:blipFill>
          <a:blip r:embed="rId4"/>
          <a:stretch>
            <a:fillRect/>
          </a:stretch>
        </p:blipFill>
        <p:spPr>
          <a:xfrm>
            <a:off x="8568704" y="467469"/>
            <a:ext cx="1597083" cy="159708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8546F9E5-6410-C8FB-C841-4DE1BC8D5A64}"/>
              </a:ext>
            </a:extLst>
          </p:cNvPr>
          <p:cNvSpPr txBox="1"/>
          <p:nvPr/>
        </p:nvSpPr>
        <p:spPr>
          <a:xfrm>
            <a:off x="5544368" y="2195661"/>
            <a:ext cx="4320480" cy="3139321"/>
          </a:xfrm>
          <a:prstGeom prst="rect">
            <a:avLst/>
          </a:prstGeom>
          <a:noFill/>
        </p:spPr>
        <p:txBody>
          <a:bodyPr wrap="square">
            <a:spAutoFit/>
          </a:bodyPr>
          <a:lstStyle/>
          <a:p>
            <a:pPr indent="-339725">
              <a:lnSpc>
                <a:spcPct val="10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dirty="0">
                <a:solidFill>
                  <a:srgbClr val="68240D"/>
                </a:solidFill>
                <a:latin typeface="Futura PT Book" panose="020B0502020204020303" pitchFamily="34" charset="77"/>
                <a:cs typeface="Futura Medium" panose="020B0602020204020303" pitchFamily="34" charset="-79"/>
              </a:rPr>
              <a:t>Ik ging laatst naar de</a:t>
            </a:r>
          </a:p>
          <a:p>
            <a:pPr indent="-339725">
              <a:lnSpc>
                <a:spcPct val="10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dirty="0">
                <a:solidFill>
                  <a:srgbClr val="68240D"/>
                </a:solidFill>
                <a:latin typeface="Futura PT Book" panose="020B0502020204020303" pitchFamily="34" charset="77"/>
                <a:cs typeface="Futura Medium" panose="020B0602020204020303" pitchFamily="34" charset="-79"/>
              </a:rPr>
              <a:t>Gemeentegrot in Valkenburg en</a:t>
            </a:r>
          </a:p>
          <a:p>
            <a:pPr indent="-339725">
              <a:lnSpc>
                <a:spcPct val="10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dirty="0">
                <a:solidFill>
                  <a:srgbClr val="68240D"/>
                </a:solidFill>
                <a:latin typeface="Futura PT Book" panose="020B0502020204020303" pitchFamily="34" charset="77"/>
                <a:cs typeface="Futura Medium" panose="020B0602020204020303" pitchFamily="34" charset="-79"/>
              </a:rPr>
              <a:t>daar werd ik uitgedaagd door</a:t>
            </a:r>
          </a:p>
          <a:p>
            <a:pPr indent="-339725">
              <a:lnSpc>
                <a:spcPct val="10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dirty="0">
                <a:solidFill>
                  <a:srgbClr val="68240D"/>
                </a:solidFill>
                <a:latin typeface="Futura PT Book" panose="020B0502020204020303" pitchFamily="34" charset="77"/>
                <a:cs typeface="Futura Medium" panose="020B0602020204020303" pitchFamily="34" charset="-79"/>
              </a:rPr>
              <a:t>mijn nieuwe Groeve </a:t>
            </a:r>
            <a:r>
              <a:rPr lang="nl-NL" altLang="nl-NL" dirty="0" err="1">
                <a:solidFill>
                  <a:srgbClr val="68240D"/>
                </a:solidFill>
                <a:latin typeface="Futura PT Book" panose="020B0502020204020303" pitchFamily="34" charset="77"/>
                <a:cs typeface="Futura Medium" panose="020B0602020204020303" pitchFamily="34" charset="-79"/>
              </a:rPr>
              <a:t>Ranger</a:t>
            </a:r>
            <a:endParaRPr lang="nl-NL" altLang="nl-NL" dirty="0">
              <a:solidFill>
                <a:srgbClr val="68240D"/>
              </a:solidFill>
              <a:latin typeface="Futura PT Book" panose="020B0502020204020303" pitchFamily="34" charset="77"/>
              <a:cs typeface="Futura Medium" panose="020B0602020204020303" pitchFamily="34" charset="-79"/>
            </a:endParaRPr>
          </a:p>
          <a:p>
            <a:pPr indent="-339725">
              <a:lnSpc>
                <a:spcPct val="100000"/>
              </a:lnSpc>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dirty="0">
                <a:solidFill>
                  <a:srgbClr val="68240D"/>
                </a:solidFill>
                <a:latin typeface="Futura PT Book" panose="020B0502020204020303" pitchFamily="34" charset="77"/>
                <a:cs typeface="Futura Medium" panose="020B0602020204020303" pitchFamily="34" charset="-79"/>
              </a:rPr>
              <a:t>vrienden </a:t>
            </a:r>
            <a:r>
              <a:rPr lang="nl-NL" altLang="nl-NL" dirty="0" err="1">
                <a:solidFill>
                  <a:srgbClr val="68240D"/>
                </a:solidFill>
                <a:latin typeface="Futura PT Book" panose="020B0502020204020303" pitchFamily="34" charset="77"/>
                <a:cs typeface="Futura Medium" panose="020B0602020204020303" pitchFamily="34" charset="-79"/>
              </a:rPr>
              <a:t>Kaja</a:t>
            </a:r>
            <a:r>
              <a:rPr lang="nl-NL" altLang="nl-NL" dirty="0">
                <a:solidFill>
                  <a:srgbClr val="68240D"/>
                </a:solidFill>
                <a:latin typeface="Futura PT Book" panose="020B0502020204020303" pitchFamily="34" charset="77"/>
                <a:cs typeface="Futura Medium" panose="020B0602020204020303" pitchFamily="34" charset="-79"/>
              </a:rPr>
              <a:t>, Bout, Klep, </a:t>
            </a:r>
            <a:r>
              <a:rPr lang="nl-NL" altLang="nl-NL" dirty="0" err="1">
                <a:solidFill>
                  <a:srgbClr val="68240D"/>
                </a:solidFill>
                <a:latin typeface="Futura PT Book" panose="020B0502020204020303" pitchFamily="34" charset="77"/>
                <a:cs typeface="Futura Medium" panose="020B0602020204020303" pitchFamily="34" charset="-79"/>
              </a:rPr>
              <a:t>Korrie</a:t>
            </a:r>
            <a:endParaRPr lang="nl-NL" altLang="nl-NL" dirty="0">
              <a:solidFill>
                <a:srgbClr val="68240D"/>
              </a:solidFill>
              <a:latin typeface="Futura PT Book" panose="020B0502020204020303" pitchFamily="34" charset="77"/>
              <a:cs typeface="Futura Medium" panose="020B0602020204020303" pitchFamily="34" charset="-79"/>
            </a:endParaRPr>
          </a:p>
          <a:p>
            <a:pPr indent="-339725">
              <a:lnSpc>
                <a:spcPct val="10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dirty="0">
                <a:solidFill>
                  <a:srgbClr val="68240D"/>
                </a:solidFill>
                <a:latin typeface="Futura PT Book" panose="020B0502020204020303" pitchFamily="34" charset="77"/>
                <a:cs typeface="Futura Medium" panose="020B0602020204020303" pitchFamily="34" charset="-79"/>
              </a:rPr>
              <a:t>en Knots om de </a:t>
            </a:r>
            <a:r>
              <a:rPr lang="nl-NL" altLang="nl-NL" dirty="0" err="1">
                <a:solidFill>
                  <a:srgbClr val="68240D"/>
                </a:solidFill>
                <a:latin typeface="Futura PT Book" panose="020B0502020204020303" pitchFamily="34" charset="77"/>
                <a:cs typeface="Futura Medium" panose="020B0602020204020303" pitchFamily="34" charset="-79"/>
              </a:rPr>
              <a:t>Ranger</a:t>
            </a:r>
            <a:r>
              <a:rPr lang="nl-NL" altLang="nl-NL" dirty="0">
                <a:solidFill>
                  <a:srgbClr val="68240D"/>
                </a:solidFill>
                <a:latin typeface="Futura PT Book" panose="020B0502020204020303" pitchFamily="34" charset="77"/>
                <a:cs typeface="Futura Medium" panose="020B0602020204020303" pitchFamily="34" charset="-79"/>
              </a:rPr>
              <a:t> Challenge</a:t>
            </a:r>
          </a:p>
          <a:p>
            <a:pPr indent="-339725">
              <a:lnSpc>
                <a:spcPct val="10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dirty="0">
                <a:solidFill>
                  <a:srgbClr val="68240D"/>
                </a:solidFill>
                <a:latin typeface="Futura PT Book" panose="020B0502020204020303" pitchFamily="34" charset="77"/>
                <a:cs typeface="Futura Medium" panose="020B0602020204020303" pitchFamily="34" charset="-79"/>
              </a:rPr>
              <a:t>aan te gaan. </a:t>
            </a:r>
          </a:p>
          <a:p>
            <a:pPr indent="-339725">
              <a:lnSpc>
                <a:spcPct val="10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nl-NL" altLang="nl-NL" dirty="0">
              <a:solidFill>
                <a:srgbClr val="68240D"/>
              </a:solidFill>
              <a:latin typeface="Futura PT Book" panose="020B0502020204020303" pitchFamily="34" charset="77"/>
              <a:cs typeface="Futura Medium" panose="020B0602020204020303" pitchFamily="34" charset="-79"/>
            </a:endParaRPr>
          </a:p>
          <a:p>
            <a:pPr indent="-339725">
              <a:lnSpc>
                <a:spcPct val="100000"/>
              </a:lnSpc>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dirty="0">
                <a:solidFill>
                  <a:srgbClr val="68240D"/>
                </a:solidFill>
                <a:latin typeface="Futura PT Book" panose="020B0502020204020303" pitchFamily="34" charset="77"/>
                <a:cs typeface="Futura Medium" panose="020B0602020204020303" pitchFamily="34" charset="-79"/>
              </a:rPr>
              <a:t>Ik heb de beproeving doorstaan dus nu ben ik ook Groeve </a:t>
            </a:r>
            <a:r>
              <a:rPr lang="nl-NL" altLang="nl-NL" dirty="0" err="1">
                <a:solidFill>
                  <a:srgbClr val="68240D"/>
                </a:solidFill>
                <a:latin typeface="Futura PT Book" panose="020B0502020204020303" pitchFamily="34" charset="77"/>
                <a:cs typeface="Futura Medium" panose="020B0602020204020303" pitchFamily="34" charset="-79"/>
              </a:rPr>
              <a:t>Ranger</a:t>
            </a:r>
            <a:r>
              <a:rPr lang="nl-NL" altLang="nl-NL" dirty="0">
                <a:solidFill>
                  <a:srgbClr val="68240D"/>
                </a:solidFill>
                <a:latin typeface="Futura PT Book" panose="020B0502020204020303" pitchFamily="34" charset="77"/>
                <a:cs typeface="Futura Medium" panose="020B0602020204020303" pitchFamily="34" charset="-79"/>
              </a:rPr>
              <a:t>. Vandaag deel ik mijn avonturen met jullie!</a:t>
            </a:r>
          </a:p>
        </p:txBody>
      </p:sp>
      <p:pic>
        <p:nvPicPr>
          <p:cNvPr id="4" name="Picture 3" descr="A black and white logo&#10;&#10;AI-generated content may be incorrect.">
            <a:extLst>
              <a:ext uri="{FF2B5EF4-FFF2-40B4-BE49-F238E27FC236}">
                <a16:creationId xmlns:a16="http://schemas.microsoft.com/office/drawing/2014/main" id="{1AD1150F-F165-F0DB-D050-A0B1A17FC2D1}"/>
              </a:ext>
            </a:extLst>
          </p:cNvPr>
          <p:cNvPicPr>
            <a:picLocks noChangeAspect="1"/>
          </p:cNvPicPr>
          <p:nvPr/>
        </p:nvPicPr>
        <p:blipFill>
          <a:blip r:embed="rId4"/>
          <a:stretch>
            <a:fillRect/>
          </a:stretch>
        </p:blipFill>
        <p:spPr>
          <a:xfrm>
            <a:off x="8568704" y="467469"/>
            <a:ext cx="1597083" cy="159708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2000"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854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D8FCF005-F530-D78E-88E4-12E4D271A0C3}"/>
              </a:ext>
            </a:extLst>
          </p:cNvPr>
          <p:cNvSpPr txBox="1">
            <a:spLocks noChangeArrowheads="1"/>
          </p:cNvSpPr>
          <p:nvPr/>
        </p:nvSpPr>
        <p:spPr bwMode="auto">
          <a:xfrm>
            <a:off x="503238" y="1768475"/>
            <a:ext cx="2919412" cy="237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sp>
        <p:nvSpPr>
          <p:cNvPr id="4099" name="Text Box 3">
            <a:extLst>
              <a:ext uri="{FF2B5EF4-FFF2-40B4-BE49-F238E27FC236}">
                <a16:creationId xmlns:a16="http://schemas.microsoft.com/office/drawing/2014/main" id="{A7098DD5-5CEF-CC4D-6F7A-29B665F7844B}"/>
              </a:ext>
            </a:extLst>
          </p:cNvPr>
          <p:cNvSpPr txBox="1">
            <a:spLocks noChangeArrowheads="1"/>
          </p:cNvSpPr>
          <p:nvPr/>
        </p:nvSpPr>
        <p:spPr bwMode="auto">
          <a:xfrm>
            <a:off x="3568700" y="1768475"/>
            <a:ext cx="2919413" cy="237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sp>
        <p:nvSpPr>
          <p:cNvPr id="4100" name="Text Box 4">
            <a:extLst>
              <a:ext uri="{FF2B5EF4-FFF2-40B4-BE49-F238E27FC236}">
                <a16:creationId xmlns:a16="http://schemas.microsoft.com/office/drawing/2014/main" id="{21202565-C471-6F46-CD64-514507F64351}"/>
              </a:ext>
            </a:extLst>
          </p:cNvPr>
          <p:cNvSpPr txBox="1">
            <a:spLocks noChangeArrowheads="1"/>
          </p:cNvSpPr>
          <p:nvPr/>
        </p:nvSpPr>
        <p:spPr bwMode="auto">
          <a:xfrm>
            <a:off x="6635750" y="1768475"/>
            <a:ext cx="2919413" cy="237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sp>
        <p:nvSpPr>
          <p:cNvPr id="4101" name="Text Box 5">
            <a:extLst>
              <a:ext uri="{FF2B5EF4-FFF2-40B4-BE49-F238E27FC236}">
                <a16:creationId xmlns:a16="http://schemas.microsoft.com/office/drawing/2014/main" id="{8D21DEC7-1937-52DE-D344-053B3D163B9E}"/>
              </a:ext>
            </a:extLst>
          </p:cNvPr>
          <p:cNvSpPr txBox="1">
            <a:spLocks noChangeArrowheads="1"/>
          </p:cNvSpPr>
          <p:nvPr/>
        </p:nvSpPr>
        <p:spPr bwMode="auto">
          <a:xfrm>
            <a:off x="6635750" y="4373563"/>
            <a:ext cx="2919413" cy="237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sp>
        <p:nvSpPr>
          <p:cNvPr id="4102" name="Text Box 6">
            <a:extLst>
              <a:ext uri="{FF2B5EF4-FFF2-40B4-BE49-F238E27FC236}">
                <a16:creationId xmlns:a16="http://schemas.microsoft.com/office/drawing/2014/main" id="{3089054E-4DF5-33BF-D238-D836EB8EEB24}"/>
              </a:ext>
            </a:extLst>
          </p:cNvPr>
          <p:cNvSpPr txBox="1">
            <a:spLocks noChangeArrowheads="1"/>
          </p:cNvSpPr>
          <p:nvPr/>
        </p:nvSpPr>
        <p:spPr bwMode="auto">
          <a:xfrm>
            <a:off x="3568700" y="4373563"/>
            <a:ext cx="2919413" cy="237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sp>
        <p:nvSpPr>
          <p:cNvPr id="4103" name="Text Box 7">
            <a:extLst>
              <a:ext uri="{FF2B5EF4-FFF2-40B4-BE49-F238E27FC236}">
                <a16:creationId xmlns:a16="http://schemas.microsoft.com/office/drawing/2014/main" id="{F0ECF5D4-46F7-3608-B829-0430055BCD28}"/>
              </a:ext>
            </a:extLst>
          </p:cNvPr>
          <p:cNvSpPr txBox="1">
            <a:spLocks noChangeArrowheads="1"/>
          </p:cNvSpPr>
          <p:nvPr/>
        </p:nvSpPr>
        <p:spPr bwMode="auto">
          <a:xfrm>
            <a:off x="503238" y="4373563"/>
            <a:ext cx="2919412" cy="237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sp>
        <p:nvSpPr>
          <p:cNvPr id="5" name="Tekstvak 4">
            <a:extLst>
              <a:ext uri="{FF2B5EF4-FFF2-40B4-BE49-F238E27FC236}">
                <a16:creationId xmlns:a16="http://schemas.microsoft.com/office/drawing/2014/main" id="{74294BB6-B64D-CDE4-1410-488DBC9D4C2F}"/>
              </a:ext>
            </a:extLst>
          </p:cNvPr>
          <p:cNvSpPr txBox="1"/>
          <p:nvPr/>
        </p:nvSpPr>
        <p:spPr>
          <a:xfrm>
            <a:off x="4056422" y="4040750"/>
            <a:ext cx="1943967" cy="353879"/>
          </a:xfrm>
          <a:prstGeom prst="rect">
            <a:avLst/>
          </a:prstGeom>
          <a:noFill/>
        </p:spPr>
        <p:txBody>
          <a:bodyPr wrap="square">
            <a:spAutoFit/>
          </a:bodyPr>
          <a:lstStyle/>
          <a:p>
            <a:pPr algn="ctr"/>
            <a:r>
              <a:rPr lang="nl-NL" altLang="nl-NL" sz="1800" dirty="0">
                <a:solidFill>
                  <a:srgbClr val="68240D"/>
                </a:solidFill>
                <a:latin typeface="Futura PT Book" panose="020B0502020204020303" pitchFamily="34" charset="77"/>
              </a:rPr>
              <a:t>Voeg foto's toe…</a:t>
            </a:r>
            <a:endParaRPr lang="nl-NL" dirty="0">
              <a:solidFill>
                <a:srgbClr val="68240D"/>
              </a:solidFill>
              <a:latin typeface="Futura PT Book" panose="020B0502020204020303" pitchFamily="34" charset="77"/>
            </a:endParaRPr>
          </a:p>
        </p:txBody>
      </p:sp>
      <p:pic>
        <p:nvPicPr>
          <p:cNvPr id="2" name="Picture 1" descr="A black and white logo&#10;&#10;AI-generated content may be incorrect.">
            <a:extLst>
              <a:ext uri="{FF2B5EF4-FFF2-40B4-BE49-F238E27FC236}">
                <a16:creationId xmlns:a16="http://schemas.microsoft.com/office/drawing/2014/main" id="{FB4C67F4-6CB7-5D88-E6F1-4DEC9D11642A}"/>
              </a:ext>
            </a:extLst>
          </p:cNvPr>
          <p:cNvPicPr>
            <a:picLocks noChangeAspect="1"/>
          </p:cNvPicPr>
          <p:nvPr/>
        </p:nvPicPr>
        <p:blipFill>
          <a:blip r:embed="rId4"/>
          <a:stretch>
            <a:fillRect/>
          </a:stretch>
        </p:blipFill>
        <p:spPr>
          <a:xfrm>
            <a:off x="8568704" y="467469"/>
            <a:ext cx="1597083" cy="159708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3303AA0-008A-ED37-99F7-0B52AC5CB6FF}"/>
              </a:ext>
            </a:extLst>
          </p:cNvPr>
          <p:cNvSpPr>
            <a:spLocks noGrp="1" noChangeArrowheads="1"/>
          </p:cNvSpPr>
          <p:nvPr>
            <p:ph type="body" idx="1"/>
          </p:nvPr>
        </p:nvSpPr>
        <p:spPr>
          <a:xfrm>
            <a:off x="503238" y="2627709"/>
            <a:ext cx="4425950" cy="4128691"/>
          </a:xfrm>
          <a:ln/>
        </p:spPr>
        <p:txBody>
          <a:bodyPr/>
          <a:lstStyle/>
          <a:p>
            <a:pPr marL="0" indent="0" algn="ctr">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nl-NL" altLang="nl-NL" sz="1800" dirty="0">
                <a:solidFill>
                  <a:srgbClr val="68240D"/>
                </a:solidFill>
                <a:latin typeface="Futura PT Book" panose="020B0502020204020303" pitchFamily="34" charset="77"/>
              </a:rPr>
              <a:t>Mijn favoriete moment van de Challenge!</a:t>
            </a:r>
          </a:p>
          <a:p>
            <a:pPr marL="0" indent="0" algn="ctr">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nl-NL" altLang="nl-NL" sz="1800" dirty="0">
              <a:solidFill>
                <a:srgbClr val="68240D"/>
              </a:solidFill>
              <a:latin typeface="Futura PT Book" panose="020B0502020204020303" pitchFamily="34" charset="77"/>
            </a:endParaRPr>
          </a:p>
          <a:p>
            <a:pPr marL="0" indent="0" algn="ctr">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nl-NL" altLang="nl-NL" sz="1800" dirty="0">
                <a:solidFill>
                  <a:srgbClr val="68240D"/>
                </a:solidFill>
                <a:latin typeface="Futura PT Book" panose="020B0502020204020303" pitchFamily="34" charset="77"/>
              </a:rPr>
              <a:t>Want:....(zelf invullen)... waarom dit jouw favoriete moment was van de </a:t>
            </a:r>
            <a:r>
              <a:rPr lang="nl-NL" altLang="nl-NL" sz="1800" dirty="0" err="1">
                <a:solidFill>
                  <a:srgbClr val="68240D"/>
                </a:solidFill>
                <a:latin typeface="Futura PT Book" panose="020B0502020204020303" pitchFamily="34" charset="77"/>
              </a:rPr>
              <a:t>Ranger</a:t>
            </a:r>
            <a:r>
              <a:rPr lang="nl-NL" altLang="nl-NL" sz="1800" dirty="0">
                <a:solidFill>
                  <a:srgbClr val="68240D"/>
                </a:solidFill>
                <a:latin typeface="Futura PT Book" panose="020B0502020204020303" pitchFamily="34" charset="77"/>
              </a:rPr>
              <a:t> Challenge</a:t>
            </a:r>
          </a:p>
          <a:p>
            <a:pPr marL="0" indent="0" algn="ctr">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nl-NL" altLang="nl-NL" sz="1800" dirty="0">
              <a:solidFill>
                <a:srgbClr val="68240D"/>
              </a:solidFill>
              <a:latin typeface="Futura PT Book" panose="020B0502020204020303" pitchFamily="34" charset="77"/>
            </a:endParaRPr>
          </a:p>
          <a:p>
            <a:pPr marL="0" indent="0" algn="ctr">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nl-NL" altLang="nl-NL" sz="1800" dirty="0">
                <a:solidFill>
                  <a:srgbClr val="68240D"/>
                </a:solidFill>
                <a:latin typeface="Futura PT Book" panose="020B0502020204020303" pitchFamily="34" charset="77"/>
              </a:rPr>
              <a:t>Voeg hiernaast de foto toe</a:t>
            </a:r>
          </a:p>
        </p:txBody>
      </p:sp>
      <p:sp>
        <p:nvSpPr>
          <p:cNvPr id="5123" name="Rectangle 3">
            <a:extLst>
              <a:ext uri="{FF2B5EF4-FFF2-40B4-BE49-F238E27FC236}">
                <a16:creationId xmlns:a16="http://schemas.microsoft.com/office/drawing/2014/main" id="{262F6C43-15B7-4E28-421C-E35EC61C9BA6}"/>
              </a:ext>
            </a:extLst>
          </p:cNvPr>
          <p:cNvSpPr>
            <a:spLocks noGrp="1" noChangeArrowheads="1"/>
          </p:cNvSpPr>
          <p:nvPr>
            <p:ph type="body" idx="2"/>
          </p:nvPr>
        </p:nvSpPr>
        <p:spPr>
          <a:xfrm>
            <a:off x="5149850" y="1768475"/>
            <a:ext cx="4425950" cy="4987925"/>
          </a:xfrm>
          <a:noFill/>
          <a:ln/>
        </p:spPr>
        <p:txBody>
          <a:bodyPr/>
          <a:lstStyle/>
          <a:p>
            <a:endParaRPr lang="nl-NL" dirty="0">
              <a:noFill/>
            </a:endParaRPr>
          </a:p>
        </p:txBody>
      </p:sp>
      <p:sp>
        <p:nvSpPr>
          <p:cNvPr id="5" name="Tekstvak 4">
            <a:extLst>
              <a:ext uri="{FF2B5EF4-FFF2-40B4-BE49-F238E27FC236}">
                <a16:creationId xmlns:a16="http://schemas.microsoft.com/office/drawing/2014/main" id="{A39E846E-6EAF-AEC0-82B7-68E0352390C6}"/>
              </a:ext>
            </a:extLst>
          </p:cNvPr>
          <p:cNvSpPr txBox="1"/>
          <p:nvPr/>
        </p:nvSpPr>
        <p:spPr>
          <a:xfrm>
            <a:off x="6390841" y="4085497"/>
            <a:ext cx="1943967" cy="353879"/>
          </a:xfrm>
          <a:prstGeom prst="rect">
            <a:avLst/>
          </a:prstGeom>
          <a:noFill/>
        </p:spPr>
        <p:txBody>
          <a:bodyPr wrap="square">
            <a:spAutoFit/>
          </a:bodyPr>
          <a:lstStyle/>
          <a:p>
            <a:pPr algn="ctr"/>
            <a:r>
              <a:rPr lang="nl-NL" altLang="nl-NL" sz="1800" dirty="0">
                <a:solidFill>
                  <a:srgbClr val="68240D"/>
                </a:solidFill>
                <a:latin typeface="Futura PT Book" panose="020B0502020204020303" pitchFamily="34" charset="77"/>
              </a:rPr>
              <a:t>Voeg foto’s toe…</a:t>
            </a:r>
            <a:endParaRPr lang="nl-NL" dirty="0">
              <a:solidFill>
                <a:srgbClr val="68240D"/>
              </a:solidFill>
              <a:latin typeface="Futura PT Book" panose="020B0502020204020303" pitchFamily="34" charset="77"/>
            </a:endParaRPr>
          </a:p>
        </p:txBody>
      </p:sp>
      <p:pic>
        <p:nvPicPr>
          <p:cNvPr id="2" name="Picture 1" descr="A black and white logo&#10;&#10;AI-generated content may be incorrect.">
            <a:extLst>
              <a:ext uri="{FF2B5EF4-FFF2-40B4-BE49-F238E27FC236}">
                <a16:creationId xmlns:a16="http://schemas.microsoft.com/office/drawing/2014/main" id="{A1C26EB5-D7F1-725C-4E07-7B15C4973AB8}"/>
              </a:ext>
            </a:extLst>
          </p:cNvPr>
          <p:cNvPicPr>
            <a:picLocks noChangeAspect="1"/>
          </p:cNvPicPr>
          <p:nvPr/>
        </p:nvPicPr>
        <p:blipFill>
          <a:blip r:embed="rId4"/>
          <a:stretch>
            <a:fillRect/>
          </a:stretch>
        </p:blipFill>
        <p:spPr>
          <a:xfrm>
            <a:off x="8568704" y="467469"/>
            <a:ext cx="1597083" cy="159708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F39D7F8-DE04-C967-D0FF-867595858DD3}"/>
              </a:ext>
            </a:extLst>
          </p:cNvPr>
          <p:cNvSpPr>
            <a:spLocks noGrp="1" noChangeArrowheads="1"/>
          </p:cNvSpPr>
          <p:nvPr>
            <p:ph type="body" idx="1"/>
          </p:nvPr>
        </p:nvSpPr>
        <p:spPr>
          <a:xfrm>
            <a:off x="503238" y="2082197"/>
            <a:ext cx="4425950" cy="5547023"/>
          </a:xfrm>
          <a:ln/>
        </p:spPr>
        <p:txBody>
          <a:bodyPr/>
          <a:lstStyle/>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rPr>
              <a:t>Het was zomer/winter/herfst en </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rPr>
              <a:t>Buiten was het …....</a:t>
            </a:r>
            <a:r>
              <a:rPr lang="nl-NL" altLang="nl-NL" sz="1800" dirty="0">
                <a:solidFill>
                  <a:srgbClr val="68240D"/>
                </a:solidFill>
                <a:latin typeface="Futura PT Book" panose="020B0502020204020303" pitchFamily="34" charset="77"/>
                <a:cs typeface="Ink Free" panose="03080402000500000000" pitchFamily="66" charset="0"/>
              </a:rPr>
              <a:t>°C </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De zon scheen wel / niet </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Het regende / sneeuwde </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Er stond een forse wind /</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het waaide zacht</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nl-NL" altLang="nl-NL" sz="1800" dirty="0">
              <a:solidFill>
                <a:srgbClr val="68240D"/>
              </a:solidFill>
              <a:latin typeface="Futura PT Book" panose="020B0502020204020303" pitchFamily="34" charset="77"/>
              <a:cs typeface="Ink Free" panose="03080402000500000000" pitchFamily="66" charset="0"/>
            </a:endParaRP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Zelf invullen/weglaten</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nl-NL" altLang="nl-NL" sz="1800" dirty="0">
              <a:solidFill>
                <a:srgbClr val="68240D"/>
              </a:solidFill>
              <a:latin typeface="Futura PT Book" panose="020B0502020204020303" pitchFamily="34" charset="77"/>
              <a:cs typeface="Ink Free" panose="03080402000500000000" pitchFamily="66" charset="0"/>
            </a:endParaRP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nl-NL" altLang="nl-NL" sz="1800" dirty="0">
              <a:solidFill>
                <a:srgbClr val="68240D"/>
              </a:solidFill>
              <a:latin typeface="Futura PT Book" panose="020B0502020204020303" pitchFamily="34" charset="77"/>
              <a:cs typeface="Ink Free" panose="03080402000500000000" pitchFamily="66" charset="0"/>
            </a:endParaRPr>
          </a:p>
        </p:txBody>
      </p:sp>
      <p:sp>
        <p:nvSpPr>
          <p:cNvPr id="6147" name="Rectangle 3">
            <a:extLst>
              <a:ext uri="{FF2B5EF4-FFF2-40B4-BE49-F238E27FC236}">
                <a16:creationId xmlns:a16="http://schemas.microsoft.com/office/drawing/2014/main" id="{9A6B75FB-A73F-3974-1DD3-B618DA55FBC2}"/>
              </a:ext>
            </a:extLst>
          </p:cNvPr>
          <p:cNvSpPr>
            <a:spLocks noGrp="1" noChangeArrowheads="1"/>
          </p:cNvSpPr>
          <p:nvPr>
            <p:ph type="body" idx="2"/>
          </p:nvPr>
        </p:nvSpPr>
        <p:spPr>
          <a:xfrm>
            <a:off x="5149850" y="2080606"/>
            <a:ext cx="4425950" cy="3031144"/>
          </a:xfrm>
          <a:ln/>
        </p:spPr>
        <p:txBody>
          <a:bodyPr/>
          <a:lstStyle/>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rPr>
              <a:t>Binnen in de groeve </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rPr>
              <a:t>is het altijd: </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rPr>
              <a:t>…. tot …. </a:t>
            </a:r>
            <a:r>
              <a:rPr lang="nl-NL" altLang="nl-NL" sz="1800" dirty="0">
                <a:solidFill>
                  <a:srgbClr val="68240D"/>
                </a:solidFill>
                <a:latin typeface="Futura PT Book" panose="020B0502020204020303" pitchFamily="34" charset="77"/>
                <a:cs typeface="Ink Free" panose="03080402000500000000" pitchFamily="66" charset="0"/>
              </a:rPr>
              <a:t>°C </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Donker</a:t>
            </a:r>
          </a:p>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Vochtig (….% vocht)</a:t>
            </a:r>
          </a:p>
        </p:txBody>
      </p:sp>
      <p:pic>
        <p:nvPicPr>
          <p:cNvPr id="2" name="Picture 1" descr="A black and white logo&#10;&#10;AI-generated content may be incorrect.">
            <a:extLst>
              <a:ext uri="{FF2B5EF4-FFF2-40B4-BE49-F238E27FC236}">
                <a16:creationId xmlns:a16="http://schemas.microsoft.com/office/drawing/2014/main" id="{BEB32005-479A-A2B8-24F1-FDF2BF821F55}"/>
              </a:ext>
            </a:extLst>
          </p:cNvPr>
          <p:cNvPicPr>
            <a:picLocks noChangeAspect="1"/>
          </p:cNvPicPr>
          <p:nvPr/>
        </p:nvPicPr>
        <p:blipFill>
          <a:blip r:embed="rId4"/>
          <a:stretch>
            <a:fillRect/>
          </a:stretch>
        </p:blipFill>
        <p:spPr>
          <a:xfrm>
            <a:off x="8568704" y="467469"/>
            <a:ext cx="1597083" cy="159708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8197C208-CB63-BAB5-CA6A-8D1459A83EE7}"/>
              </a:ext>
            </a:extLst>
          </p:cNvPr>
          <p:cNvSpPr txBox="1">
            <a:spLocks noChangeArrowheads="1"/>
          </p:cNvSpPr>
          <p:nvPr/>
        </p:nvSpPr>
        <p:spPr bwMode="auto">
          <a:xfrm>
            <a:off x="503238" y="2316162"/>
            <a:ext cx="4425950" cy="4824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080" rIns="0" bIns="0"/>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9pPr>
          </a:lstStyle>
          <a:p>
            <a:pPr>
              <a:spcAft>
                <a:spcPts val="1413"/>
              </a:spcAft>
              <a:buClrTx/>
              <a:buFontTx/>
              <a:buNone/>
            </a:pPr>
            <a:r>
              <a:rPr lang="nl-NL" altLang="nl-NL" dirty="0">
                <a:solidFill>
                  <a:srgbClr val="461900"/>
                </a:solidFill>
                <a:latin typeface="Futura PT Book" panose="020B0502020204020303" pitchFamily="34" charset="77"/>
                <a:cs typeface="Ink Free" panose="03080402000500000000" pitchFamily="66" charset="0"/>
              </a:rPr>
              <a:t>Mergel is een zachte/harde kalksteen/vuursteen!</a:t>
            </a:r>
          </a:p>
          <a:p>
            <a:pPr>
              <a:spcAft>
                <a:spcPts val="1413"/>
              </a:spcAft>
              <a:buClrTx/>
              <a:buFontTx/>
              <a:buNone/>
            </a:pPr>
            <a:r>
              <a:rPr lang="nl-NL" altLang="nl-NL" dirty="0">
                <a:solidFill>
                  <a:srgbClr val="461900"/>
                </a:solidFill>
                <a:latin typeface="Futura PT Book" panose="020B0502020204020303" pitchFamily="34" charset="77"/>
                <a:cs typeface="Ink Free" panose="03080402000500000000" pitchFamily="66" charset="0"/>
              </a:rPr>
              <a:t>Die zich makkelijk in ronde / rechthoekige blokken laat zagen</a:t>
            </a:r>
          </a:p>
          <a:p>
            <a:pPr>
              <a:spcAft>
                <a:spcPts val="1413"/>
              </a:spcAft>
              <a:buClrTx/>
              <a:buFontTx/>
              <a:buNone/>
            </a:pPr>
            <a:r>
              <a:rPr lang="nl-NL" altLang="nl-NL" dirty="0">
                <a:solidFill>
                  <a:srgbClr val="461900"/>
                </a:solidFill>
                <a:latin typeface="Futura PT Book" panose="020B0502020204020303" pitchFamily="34" charset="77"/>
                <a:cs typeface="Ink Free" panose="03080402000500000000" pitchFamily="66" charset="0"/>
              </a:rPr>
              <a:t>Mergel wordt gebroken door mollen/mensen</a:t>
            </a:r>
          </a:p>
          <a:p>
            <a:pPr>
              <a:spcAft>
                <a:spcPts val="1413"/>
              </a:spcAft>
              <a:buClrTx/>
              <a:buFontTx/>
              <a:buNone/>
            </a:pPr>
            <a:r>
              <a:rPr lang="nl-NL" altLang="nl-NL" dirty="0">
                <a:solidFill>
                  <a:srgbClr val="461900"/>
                </a:solidFill>
                <a:latin typeface="Futura PT Book" panose="020B0502020204020303" pitchFamily="34" charset="77"/>
                <a:cs typeface="Ink Free" panose="03080402000500000000" pitchFamily="66" charset="0"/>
              </a:rPr>
              <a:t>De blokken worden naar buiten gedragen op de schouders / gebracht met op karren.</a:t>
            </a:r>
          </a:p>
          <a:p>
            <a:pPr>
              <a:spcAft>
                <a:spcPts val="1413"/>
              </a:spcAft>
              <a:buClrTx/>
              <a:buFontTx/>
              <a:buNone/>
            </a:pPr>
            <a:endParaRPr lang="nl-NL" altLang="nl-NL" dirty="0">
              <a:solidFill>
                <a:srgbClr val="461900"/>
              </a:solidFill>
              <a:latin typeface="Futura PT Book" panose="020B0502020204020303" pitchFamily="34" charset="77"/>
              <a:cs typeface="Ink Free" panose="03080402000500000000" pitchFamily="66" charset="0"/>
            </a:endParaRPr>
          </a:p>
        </p:txBody>
      </p:sp>
      <p:sp>
        <p:nvSpPr>
          <p:cNvPr id="7171" name="Text Box 3">
            <a:extLst>
              <a:ext uri="{FF2B5EF4-FFF2-40B4-BE49-F238E27FC236}">
                <a16:creationId xmlns:a16="http://schemas.microsoft.com/office/drawing/2014/main" id="{8794A192-BD79-9B18-BDA7-58A07D7B0E7F}"/>
              </a:ext>
            </a:extLst>
          </p:cNvPr>
          <p:cNvSpPr txBox="1">
            <a:spLocks noChangeArrowheads="1"/>
          </p:cNvSpPr>
          <p:nvPr/>
        </p:nvSpPr>
        <p:spPr bwMode="auto">
          <a:xfrm>
            <a:off x="5149850" y="2316162"/>
            <a:ext cx="4425950" cy="292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080" rIns="0" bIns="0"/>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9pPr>
          </a:lstStyle>
          <a:p>
            <a:pPr>
              <a:spcAft>
                <a:spcPts val="1413"/>
              </a:spcAft>
              <a:buClrTx/>
              <a:buFontTx/>
              <a:buNone/>
            </a:pPr>
            <a:r>
              <a:rPr lang="nl-NL" altLang="nl-NL" dirty="0">
                <a:solidFill>
                  <a:srgbClr val="461900"/>
                </a:solidFill>
                <a:latin typeface="Futura PT Book" panose="020B0502020204020303" pitchFamily="34" charset="77"/>
              </a:rPr>
              <a:t>De kleur van mergel is  bruin / zwart / geel.</a:t>
            </a:r>
          </a:p>
          <a:p>
            <a:pPr>
              <a:spcAft>
                <a:spcPts val="1413"/>
              </a:spcAft>
              <a:buClrTx/>
              <a:buFontTx/>
              <a:buNone/>
            </a:pPr>
            <a:r>
              <a:rPr lang="nl-NL" altLang="nl-NL" dirty="0">
                <a:solidFill>
                  <a:srgbClr val="461900"/>
                </a:solidFill>
                <a:latin typeface="Futura PT Book" panose="020B0502020204020303" pitchFamily="34" charset="77"/>
              </a:rPr>
              <a:t>Mergel is ontstaan uit groenteresten / kalk skeletjes van schelp- &amp; schaaldiertjes</a:t>
            </a:r>
          </a:p>
        </p:txBody>
      </p:sp>
      <p:pic>
        <p:nvPicPr>
          <p:cNvPr id="2" name="Picture 1" descr="A black and white logo&#10;&#10;AI-generated content may be incorrect.">
            <a:extLst>
              <a:ext uri="{FF2B5EF4-FFF2-40B4-BE49-F238E27FC236}">
                <a16:creationId xmlns:a16="http://schemas.microsoft.com/office/drawing/2014/main" id="{E290580D-A4AE-C71A-2CA5-74856A500FAF}"/>
              </a:ext>
            </a:extLst>
          </p:cNvPr>
          <p:cNvPicPr>
            <a:picLocks noChangeAspect="1"/>
          </p:cNvPicPr>
          <p:nvPr/>
        </p:nvPicPr>
        <p:blipFill>
          <a:blip r:embed="rId4"/>
          <a:stretch>
            <a:fillRect/>
          </a:stretch>
        </p:blipFill>
        <p:spPr>
          <a:xfrm>
            <a:off x="8568704" y="467469"/>
            <a:ext cx="1597083" cy="159708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06208AC3-CAAC-2C5A-A0F4-6F98C4EE9C9C}"/>
              </a:ext>
            </a:extLst>
          </p:cNvPr>
          <p:cNvSpPr txBox="1">
            <a:spLocks noChangeArrowheads="1"/>
          </p:cNvSpPr>
          <p:nvPr/>
        </p:nvSpPr>
        <p:spPr bwMode="auto">
          <a:xfrm>
            <a:off x="503238" y="2123653"/>
            <a:ext cx="4425950" cy="5683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080" rIns="0" bIns="0"/>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9pPr>
          </a:lstStyle>
          <a:p>
            <a:pPr>
              <a:spcAft>
                <a:spcPts val="1413"/>
              </a:spcAft>
              <a:buClrTx/>
              <a:buFontTx/>
              <a:buNone/>
            </a:pPr>
            <a:r>
              <a:rPr lang="nl-NL" altLang="nl-NL" dirty="0">
                <a:solidFill>
                  <a:srgbClr val="461900"/>
                </a:solidFill>
                <a:latin typeface="Futura PT Book" panose="020B0502020204020303" pitchFamily="34" charset="77"/>
                <a:cs typeface="Ink Free" panose="03080402000500000000" pitchFamily="66" charset="0"/>
              </a:rPr>
              <a:t>Een groeve is gemaakt door de natuur / door de mens / door zandwormen.</a:t>
            </a:r>
          </a:p>
          <a:p>
            <a:pPr>
              <a:spcAft>
                <a:spcPts val="1413"/>
              </a:spcAft>
              <a:buClrTx/>
              <a:buFontTx/>
              <a:buNone/>
            </a:pPr>
            <a:r>
              <a:rPr lang="nl-NL" altLang="nl-NL" dirty="0">
                <a:solidFill>
                  <a:srgbClr val="461900"/>
                </a:solidFill>
                <a:latin typeface="Futura PT Book" panose="020B0502020204020303" pitchFamily="34" charset="77"/>
                <a:cs typeface="Ink Free" panose="03080402000500000000" pitchFamily="66" charset="0"/>
              </a:rPr>
              <a:t>Dat doen ze met een: Schroevendraaier &amp; paperclip / zaag &amp; beitel</a:t>
            </a:r>
          </a:p>
          <a:p>
            <a:pPr>
              <a:spcAft>
                <a:spcPts val="1413"/>
              </a:spcAft>
              <a:buClrTx/>
              <a:buFontTx/>
              <a:buNone/>
            </a:pPr>
            <a:r>
              <a:rPr lang="nl-NL" altLang="nl-NL" dirty="0">
                <a:solidFill>
                  <a:srgbClr val="461900"/>
                </a:solidFill>
                <a:latin typeface="Futura PT Book" panose="020B0502020204020303" pitchFamily="34" charset="77"/>
                <a:cs typeface="Ink Free" panose="03080402000500000000" pitchFamily="66" charset="0"/>
              </a:rPr>
              <a:t>Mergel wordt gebroken door mollen/mensen.</a:t>
            </a:r>
          </a:p>
          <a:p>
            <a:pPr>
              <a:spcAft>
                <a:spcPts val="1413"/>
              </a:spcAft>
              <a:buClrTx/>
              <a:buFontTx/>
              <a:buNone/>
            </a:pPr>
            <a:r>
              <a:rPr lang="nl-NL" altLang="nl-NL" dirty="0">
                <a:solidFill>
                  <a:srgbClr val="461900"/>
                </a:solidFill>
                <a:latin typeface="Futura PT Book" panose="020B0502020204020303" pitchFamily="34" charset="77"/>
                <a:cs typeface="Ink Free" panose="03080402000500000000" pitchFamily="66" charset="0"/>
              </a:rPr>
              <a:t>De karren worden getrokken door kikkers / paarden</a:t>
            </a:r>
          </a:p>
          <a:p>
            <a:pPr>
              <a:spcAft>
                <a:spcPts val="1413"/>
              </a:spcAft>
              <a:buClrTx/>
              <a:buFontTx/>
              <a:buNone/>
            </a:pPr>
            <a:endParaRPr lang="nl-NL" altLang="nl-NL" dirty="0">
              <a:solidFill>
                <a:srgbClr val="461900"/>
              </a:solidFill>
              <a:latin typeface="Futura PT Book" panose="020B0502020204020303" pitchFamily="34" charset="77"/>
              <a:cs typeface="Ink Free" panose="03080402000500000000" pitchFamily="66" charset="0"/>
            </a:endParaRPr>
          </a:p>
        </p:txBody>
      </p:sp>
      <p:sp>
        <p:nvSpPr>
          <p:cNvPr id="8195" name="Text Box 3">
            <a:extLst>
              <a:ext uri="{FF2B5EF4-FFF2-40B4-BE49-F238E27FC236}">
                <a16:creationId xmlns:a16="http://schemas.microsoft.com/office/drawing/2014/main" id="{F1D239D0-020C-F1C5-3CA8-6DE4B2DA78AC}"/>
              </a:ext>
            </a:extLst>
          </p:cNvPr>
          <p:cNvSpPr txBox="1">
            <a:spLocks noChangeArrowheads="1"/>
          </p:cNvSpPr>
          <p:nvPr/>
        </p:nvSpPr>
        <p:spPr bwMode="auto">
          <a:xfrm>
            <a:off x="5149850" y="2123653"/>
            <a:ext cx="4425950" cy="2587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080" rIns="0" bIns="0"/>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9pPr>
          </a:lstStyle>
          <a:p>
            <a:pPr>
              <a:spcAft>
                <a:spcPts val="1413"/>
              </a:spcAft>
              <a:buClrTx/>
              <a:buFontTx/>
              <a:buNone/>
            </a:pPr>
            <a:r>
              <a:rPr lang="nl-NL" altLang="nl-NL" dirty="0">
                <a:solidFill>
                  <a:srgbClr val="461900"/>
                </a:solidFill>
                <a:latin typeface="Futura PT Book" panose="020B0502020204020303" pitchFamily="34" charset="77"/>
                <a:cs typeface="Ink Free" panose="03080402000500000000" pitchFamily="66" charset="0"/>
              </a:rPr>
              <a:t>De mensen die de mergel breken heten: mijnwerkers / blokbrekers</a:t>
            </a:r>
          </a:p>
          <a:p>
            <a:pPr>
              <a:spcAft>
                <a:spcPts val="1413"/>
              </a:spcAft>
              <a:buClrTx/>
              <a:buFontTx/>
              <a:buNone/>
            </a:pPr>
            <a:r>
              <a:rPr lang="nl-NL" altLang="nl-NL" dirty="0">
                <a:solidFill>
                  <a:srgbClr val="461900"/>
                </a:solidFill>
                <a:latin typeface="Futura PT Book" panose="020B0502020204020303" pitchFamily="34" charset="77"/>
                <a:cs typeface="Ink Free" panose="03080402000500000000" pitchFamily="66" charset="0"/>
              </a:rPr>
              <a:t>Een mergelgroeve is eigenlijk een oude moestuin / een oude zeebodem.</a:t>
            </a:r>
          </a:p>
        </p:txBody>
      </p:sp>
      <p:pic>
        <p:nvPicPr>
          <p:cNvPr id="2" name="Picture 1" descr="A black and white logo&#10;&#10;AI-generated content may be incorrect.">
            <a:extLst>
              <a:ext uri="{FF2B5EF4-FFF2-40B4-BE49-F238E27FC236}">
                <a16:creationId xmlns:a16="http://schemas.microsoft.com/office/drawing/2014/main" id="{0694DAA0-53C4-59DE-0DFB-145861DF3E1C}"/>
              </a:ext>
            </a:extLst>
          </p:cNvPr>
          <p:cNvPicPr>
            <a:picLocks noChangeAspect="1"/>
          </p:cNvPicPr>
          <p:nvPr/>
        </p:nvPicPr>
        <p:blipFill>
          <a:blip r:embed="rId4"/>
          <a:stretch>
            <a:fillRect/>
          </a:stretch>
        </p:blipFill>
        <p:spPr>
          <a:xfrm>
            <a:off x="8568704" y="467469"/>
            <a:ext cx="1597083" cy="159708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BD78C45-FAFD-A847-7B32-1255B8BC4609}"/>
              </a:ext>
            </a:extLst>
          </p:cNvPr>
          <p:cNvSpPr>
            <a:spLocks noGrp="1" noChangeArrowheads="1"/>
          </p:cNvSpPr>
          <p:nvPr>
            <p:ph type="body" idx="1"/>
          </p:nvPr>
        </p:nvSpPr>
        <p:spPr>
          <a:xfrm>
            <a:off x="647824" y="2032322"/>
            <a:ext cx="4105275" cy="2408238"/>
          </a:xfrm>
          <a:ln/>
        </p:spPr>
        <p:txBody>
          <a:bodyPr/>
          <a:lstStyle/>
          <a:p>
            <a:pPr marL="3175" indent="0">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In de groeve kom je ook water tegen. Er is zijn verschillende meertjes. Het water is ....°C en </a:t>
            </a:r>
            <a:br>
              <a:rPr lang="nl-NL" altLang="nl-NL" sz="1800" dirty="0">
                <a:solidFill>
                  <a:srgbClr val="68240D"/>
                </a:solidFill>
                <a:latin typeface="Futura PT Book" panose="020B0502020204020303" pitchFamily="34" charset="77"/>
                <a:cs typeface="Ink Free" panose="03080402000500000000" pitchFamily="66" charset="0"/>
              </a:rPr>
            </a:br>
            <a:r>
              <a:rPr lang="nl-NL" altLang="nl-NL" sz="1800" dirty="0">
                <a:solidFill>
                  <a:srgbClr val="68240D"/>
                </a:solidFill>
                <a:latin typeface="Futura PT Book" panose="020B0502020204020303" pitchFamily="34" charset="77"/>
                <a:cs typeface="Ink Free" panose="03080402000500000000" pitchFamily="66" charset="0"/>
              </a:rPr>
              <a:t>ze weten wel / niet waar het vandaan komt</a:t>
            </a:r>
          </a:p>
        </p:txBody>
      </p:sp>
      <p:sp>
        <p:nvSpPr>
          <p:cNvPr id="9219" name="Text Box 3">
            <a:extLst>
              <a:ext uri="{FF2B5EF4-FFF2-40B4-BE49-F238E27FC236}">
                <a16:creationId xmlns:a16="http://schemas.microsoft.com/office/drawing/2014/main" id="{6D6003E8-BF0B-A956-5141-A2D176D46F45}"/>
              </a:ext>
            </a:extLst>
          </p:cNvPr>
          <p:cNvSpPr txBox="1">
            <a:spLocks noChangeArrowheads="1"/>
          </p:cNvSpPr>
          <p:nvPr/>
        </p:nvSpPr>
        <p:spPr bwMode="auto">
          <a:xfrm>
            <a:off x="647824" y="4373563"/>
            <a:ext cx="3686695" cy="3078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080" rIns="0" bIns="0"/>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9pPr>
          </a:lstStyle>
          <a:p>
            <a:pPr marL="3175" indent="0">
              <a:spcAft>
                <a:spcPts val="1413"/>
              </a:spcAft>
              <a:buClrTx/>
            </a:pPr>
            <a:r>
              <a:rPr lang="nl-NL" altLang="nl-NL" b="1" u="sng" dirty="0">
                <a:solidFill>
                  <a:srgbClr val="68240D"/>
                </a:solidFill>
                <a:latin typeface="Futura PT Book" panose="020B0502020204020303" pitchFamily="34" charset="77"/>
                <a:cs typeface="Ink Free" panose="03080402000500000000" pitchFamily="66" charset="0"/>
              </a:rPr>
              <a:t>Rekenuitdaging</a:t>
            </a:r>
          </a:p>
          <a:p>
            <a:pPr marL="3175" indent="0">
              <a:spcAft>
                <a:spcPts val="1413"/>
              </a:spcAft>
              <a:buClrTx/>
            </a:pPr>
            <a:r>
              <a:rPr lang="nl-NL" altLang="nl-NL" dirty="0">
                <a:solidFill>
                  <a:srgbClr val="68240D"/>
                </a:solidFill>
                <a:latin typeface="Futura PT Book" panose="020B0502020204020303" pitchFamily="34" charset="77"/>
                <a:cs typeface="Ink Free" panose="03080402000500000000" pitchFamily="66" charset="0"/>
              </a:rPr>
              <a:t>10 % van de gangen staat onder water. In totaal is  er 70 kilometer aan gangen. Hoeveel kilometer gangen staat onder water? ….. KM </a:t>
            </a:r>
          </a:p>
        </p:txBody>
      </p:sp>
      <p:sp>
        <p:nvSpPr>
          <p:cNvPr id="5" name="Tekstvak 4">
            <a:extLst>
              <a:ext uri="{FF2B5EF4-FFF2-40B4-BE49-F238E27FC236}">
                <a16:creationId xmlns:a16="http://schemas.microsoft.com/office/drawing/2014/main" id="{23D4A76E-6C4F-12CC-DA07-3EC02DF30857}"/>
              </a:ext>
            </a:extLst>
          </p:cNvPr>
          <p:cNvSpPr txBox="1"/>
          <p:nvPr/>
        </p:nvSpPr>
        <p:spPr>
          <a:xfrm>
            <a:off x="5472360" y="2050649"/>
            <a:ext cx="3096344" cy="350417"/>
          </a:xfrm>
          <a:prstGeom prst="rect">
            <a:avLst/>
          </a:prstGeom>
          <a:noFill/>
        </p:spPr>
        <p:txBody>
          <a:bodyPr wrap="square">
            <a:spAutoFit/>
          </a:bodyPr>
          <a:lstStyle/>
          <a:p>
            <a:pPr algn="ctr"/>
            <a:r>
              <a:rPr lang="nl-NL" altLang="nl-NL" dirty="0">
                <a:solidFill>
                  <a:srgbClr val="68240D"/>
                </a:solidFill>
                <a:latin typeface="Futura PT Book" panose="020B0502020204020303" pitchFamily="34" charset="77"/>
              </a:rPr>
              <a:t>V</a:t>
            </a:r>
            <a:r>
              <a:rPr lang="nl-NL" altLang="nl-NL" sz="1800" dirty="0">
                <a:solidFill>
                  <a:srgbClr val="68240D"/>
                </a:solidFill>
                <a:latin typeface="Futura PT Book" panose="020B0502020204020303" pitchFamily="34" charset="77"/>
              </a:rPr>
              <a:t>oeg foto's toe van meertje…</a:t>
            </a:r>
            <a:endParaRPr lang="nl-NL" dirty="0">
              <a:solidFill>
                <a:srgbClr val="68240D"/>
              </a:solidFill>
              <a:latin typeface="Futura PT Book" panose="020B0502020204020303" pitchFamily="34" charset="77"/>
            </a:endParaRPr>
          </a:p>
        </p:txBody>
      </p:sp>
      <p:sp>
        <p:nvSpPr>
          <p:cNvPr id="6" name="Text Box 2">
            <a:extLst>
              <a:ext uri="{FF2B5EF4-FFF2-40B4-BE49-F238E27FC236}">
                <a16:creationId xmlns:a16="http://schemas.microsoft.com/office/drawing/2014/main" id="{BFADC6E0-F162-3403-0619-018E40930BFB}"/>
              </a:ext>
            </a:extLst>
          </p:cNvPr>
          <p:cNvSpPr txBox="1">
            <a:spLocks noChangeArrowheads="1"/>
          </p:cNvSpPr>
          <p:nvPr/>
        </p:nvSpPr>
        <p:spPr bwMode="auto">
          <a:xfrm>
            <a:off x="5960602" y="4924921"/>
            <a:ext cx="3794049" cy="19538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sp>
        <p:nvSpPr>
          <p:cNvPr id="7" name="Text Box 3">
            <a:extLst>
              <a:ext uri="{FF2B5EF4-FFF2-40B4-BE49-F238E27FC236}">
                <a16:creationId xmlns:a16="http://schemas.microsoft.com/office/drawing/2014/main" id="{D0240B4A-8F52-AF6D-6659-483D64ACCCFD}"/>
              </a:ext>
            </a:extLst>
          </p:cNvPr>
          <p:cNvSpPr txBox="1">
            <a:spLocks noChangeArrowheads="1"/>
          </p:cNvSpPr>
          <p:nvPr/>
        </p:nvSpPr>
        <p:spPr bwMode="auto">
          <a:xfrm>
            <a:off x="5985434" y="2802930"/>
            <a:ext cx="3794050" cy="19538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pic>
        <p:nvPicPr>
          <p:cNvPr id="2" name="Picture 1" descr="A black and white logo&#10;&#10;AI-generated content may be incorrect.">
            <a:extLst>
              <a:ext uri="{FF2B5EF4-FFF2-40B4-BE49-F238E27FC236}">
                <a16:creationId xmlns:a16="http://schemas.microsoft.com/office/drawing/2014/main" id="{0AD07923-983D-C706-F711-83C68F1619C6}"/>
              </a:ext>
            </a:extLst>
          </p:cNvPr>
          <p:cNvPicPr>
            <a:picLocks noChangeAspect="1"/>
          </p:cNvPicPr>
          <p:nvPr/>
        </p:nvPicPr>
        <p:blipFill>
          <a:blip r:embed="rId4"/>
          <a:stretch>
            <a:fillRect/>
          </a:stretch>
        </p:blipFill>
        <p:spPr>
          <a:xfrm>
            <a:off x="8568704" y="467469"/>
            <a:ext cx="1597083" cy="159708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000" r="-2000"/>
          </a:stretch>
        </a:blip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21F8601-BACD-F231-AAC9-790F5043A6FD}"/>
              </a:ext>
            </a:extLst>
          </p:cNvPr>
          <p:cNvSpPr>
            <a:spLocks noGrp="1" noChangeArrowheads="1"/>
          </p:cNvSpPr>
          <p:nvPr>
            <p:ph type="body" idx="1"/>
          </p:nvPr>
        </p:nvSpPr>
        <p:spPr>
          <a:xfrm>
            <a:off x="647824" y="3926557"/>
            <a:ext cx="4354830" cy="3883025"/>
          </a:xfrm>
          <a:ln/>
        </p:spPr>
        <p:txBody>
          <a:bodyPr/>
          <a:lstStyle/>
          <a:p>
            <a:pPr marL="3175" indent="0">
              <a:buClrTx/>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1800" dirty="0">
                <a:solidFill>
                  <a:srgbClr val="68240D"/>
                </a:solidFill>
                <a:latin typeface="Futura PT Book" panose="020B0502020204020303" pitchFamily="34" charset="77"/>
                <a:cs typeface="Ink Free" panose="03080402000500000000" pitchFamily="66" charset="0"/>
              </a:rPr>
              <a:t>Knots de reuzenschildpad is eigenlijk</a:t>
            </a:r>
            <a:br>
              <a:rPr lang="nl-NL" altLang="nl-NL" sz="1800" dirty="0">
                <a:solidFill>
                  <a:srgbClr val="68240D"/>
                </a:solidFill>
                <a:latin typeface="Futura PT Book" panose="020B0502020204020303" pitchFamily="34" charset="77"/>
                <a:cs typeface="Ink Free" panose="03080402000500000000" pitchFamily="66" charset="0"/>
              </a:rPr>
            </a:br>
            <a:r>
              <a:rPr lang="nl-NL" altLang="nl-NL" sz="1800" dirty="0">
                <a:solidFill>
                  <a:srgbClr val="68240D"/>
                </a:solidFill>
                <a:latin typeface="Futura PT Book" panose="020B0502020204020303" pitchFamily="34" charset="77"/>
                <a:cs typeface="Ink Free" panose="03080402000500000000" pitchFamily="66" charset="0"/>
              </a:rPr>
              <a:t>een hapje* van de mosasaurus bijvoorbeeld. Een reuzenschildpad kon vroeger wel …. m worden. </a:t>
            </a:r>
            <a:br>
              <a:rPr lang="nl-NL" altLang="nl-NL" sz="1800" dirty="0">
                <a:solidFill>
                  <a:srgbClr val="68240D"/>
                </a:solidFill>
                <a:latin typeface="Futura PT Book" panose="020B0502020204020303" pitchFamily="34" charset="77"/>
                <a:cs typeface="Ink Free" panose="03080402000500000000" pitchFamily="66" charset="0"/>
              </a:rPr>
            </a:br>
            <a:r>
              <a:rPr lang="nl-NL" altLang="nl-NL" sz="1800" dirty="0">
                <a:solidFill>
                  <a:srgbClr val="68240D"/>
                </a:solidFill>
                <a:latin typeface="Futura PT Book" panose="020B0502020204020303" pitchFamily="34" charset="77"/>
                <a:cs typeface="Ink Free" panose="03080402000500000000" pitchFamily="66" charset="0"/>
              </a:rPr>
              <a:t>In tegenstelling tot </a:t>
            </a:r>
            <a:r>
              <a:rPr lang="nl-NL" altLang="nl-NL" sz="1800" dirty="0" err="1">
                <a:solidFill>
                  <a:srgbClr val="68240D"/>
                </a:solidFill>
                <a:latin typeface="Futura PT Book" panose="020B0502020204020303" pitchFamily="34" charset="77"/>
                <a:cs typeface="Ink Free" panose="03080402000500000000" pitchFamily="66" charset="0"/>
              </a:rPr>
              <a:t>dino's</a:t>
            </a:r>
            <a:r>
              <a:rPr lang="nl-NL" altLang="nl-NL" sz="1800" dirty="0">
                <a:solidFill>
                  <a:srgbClr val="68240D"/>
                </a:solidFill>
                <a:latin typeface="Futura PT Book" panose="020B0502020204020303" pitchFamily="34" charset="77"/>
                <a:cs typeface="Ink Free" panose="03080402000500000000" pitchFamily="66" charset="0"/>
              </a:rPr>
              <a:t> zijn reuzenschildpadden niet uitgestorven! </a:t>
            </a:r>
          </a:p>
        </p:txBody>
      </p:sp>
      <p:sp>
        <p:nvSpPr>
          <p:cNvPr id="10243" name="Text Box 3">
            <a:extLst>
              <a:ext uri="{FF2B5EF4-FFF2-40B4-BE49-F238E27FC236}">
                <a16:creationId xmlns:a16="http://schemas.microsoft.com/office/drawing/2014/main" id="{A1F9B3BE-7100-51B5-0CB8-E9D2AAD3BAB5}"/>
              </a:ext>
            </a:extLst>
          </p:cNvPr>
          <p:cNvSpPr txBox="1">
            <a:spLocks noChangeArrowheads="1"/>
          </p:cNvSpPr>
          <p:nvPr/>
        </p:nvSpPr>
        <p:spPr bwMode="auto">
          <a:xfrm>
            <a:off x="5328344" y="3959225"/>
            <a:ext cx="4351338" cy="12607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080" rIns="0" bIns="0"/>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9pPr>
          </a:lstStyle>
          <a:p>
            <a:pPr marL="3175" indent="0">
              <a:spcAft>
                <a:spcPts val="1413"/>
              </a:spcAft>
              <a:buClrTx/>
            </a:pPr>
            <a:r>
              <a:rPr lang="nl-NL" altLang="nl-NL" dirty="0">
                <a:solidFill>
                  <a:srgbClr val="68240D"/>
                </a:solidFill>
                <a:latin typeface="Futura PT Book" panose="020B0502020204020303" pitchFamily="34" charset="77"/>
                <a:cs typeface="Ink Free" panose="03080402000500000000" pitchFamily="66" charset="0"/>
              </a:rPr>
              <a:t>*In de Gemeentegrot zijn Klep en Knots </a:t>
            </a:r>
            <a:br>
              <a:rPr lang="nl-NL" altLang="nl-NL" dirty="0">
                <a:solidFill>
                  <a:srgbClr val="68240D"/>
                </a:solidFill>
                <a:latin typeface="Futura PT Book" panose="020B0502020204020303" pitchFamily="34" charset="77"/>
                <a:cs typeface="Ink Free" panose="03080402000500000000" pitchFamily="66" charset="0"/>
              </a:rPr>
            </a:br>
            <a:r>
              <a:rPr lang="nl-NL" altLang="nl-NL" dirty="0">
                <a:solidFill>
                  <a:srgbClr val="68240D"/>
                </a:solidFill>
                <a:latin typeface="Futura PT Book" panose="020B0502020204020303" pitchFamily="34" charset="77"/>
                <a:cs typeface="Ink Free" panose="03080402000500000000" pitchFamily="66" charset="0"/>
              </a:rPr>
              <a:t>  de beste vrienden.</a:t>
            </a:r>
          </a:p>
          <a:p>
            <a:pPr marL="3175" indent="0">
              <a:spcAft>
                <a:spcPts val="1413"/>
              </a:spcAft>
              <a:buClrTx/>
            </a:pPr>
            <a:endParaRPr lang="nl-NL" altLang="nl-NL" dirty="0">
              <a:solidFill>
                <a:srgbClr val="68240D"/>
              </a:solidFill>
              <a:latin typeface="Futura PT Book" panose="020B0502020204020303" pitchFamily="34" charset="77"/>
              <a:cs typeface="Ink Free" panose="03080402000500000000" pitchFamily="66" charset="0"/>
            </a:endParaRPr>
          </a:p>
        </p:txBody>
      </p:sp>
      <p:sp>
        <p:nvSpPr>
          <p:cNvPr id="10244" name="Text Box 4">
            <a:extLst>
              <a:ext uri="{FF2B5EF4-FFF2-40B4-BE49-F238E27FC236}">
                <a16:creationId xmlns:a16="http://schemas.microsoft.com/office/drawing/2014/main" id="{001C2DE3-C016-F003-8B64-D1C210BDED31}"/>
              </a:ext>
            </a:extLst>
          </p:cNvPr>
          <p:cNvSpPr txBox="1">
            <a:spLocks noChangeArrowheads="1"/>
          </p:cNvSpPr>
          <p:nvPr/>
        </p:nvSpPr>
        <p:spPr bwMode="auto">
          <a:xfrm>
            <a:off x="647824" y="2123653"/>
            <a:ext cx="8853364" cy="1656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080" rIns="0" bIns="0"/>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Arial" panose="020B0604020202020204" pitchFamily="34" charset="0"/>
                <a:ea typeface="Microsoft YaHei" panose="020B0503020204020204" pitchFamily="34" charset="-122"/>
              </a:defRPr>
            </a:lvl9pPr>
          </a:lstStyle>
          <a:p>
            <a:pPr marL="3175" indent="0">
              <a:spcAft>
                <a:spcPts val="1413"/>
              </a:spcAft>
              <a:buClrTx/>
            </a:pPr>
            <a:r>
              <a:rPr lang="nl-NL" altLang="nl-NL" dirty="0">
                <a:solidFill>
                  <a:srgbClr val="68240D"/>
                </a:solidFill>
                <a:latin typeface="Futura PT Book" panose="020B0502020204020303" pitchFamily="34" charset="77"/>
                <a:cs typeface="Ink Free" panose="03080402000500000000" pitchFamily="66" charset="0"/>
              </a:rPr>
              <a:t>In de groeve kom je ook echte reuzen tegen, in steen uitgehouwen of getekend door mensen. Een beeld is zelfs zo groot als de echte dino met die naam. Niet alle reuzen in de groeve zijn </a:t>
            </a:r>
            <a:r>
              <a:rPr lang="nl-NL" altLang="nl-NL" dirty="0" err="1">
                <a:solidFill>
                  <a:srgbClr val="68240D"/>
                </a:solidFill>
                <a:latin typeface="Futura PT Book" panose="020B0502020204020303" pitchFamily="34" charset="77"/>
                <a:cs typeface="Ink Free" panose="03080402000500000000" pitchFamily="66" charset="0"/>
              </a:rPr>
              <a:t>dino's</a:t>
            </a:r>
            <a:r>
              <a:rPr lang="nl-NL" altLang="nl-NL" dirty="0">
                <a:solidFill>
                  <a:srgbClr val="68240D"/>
                </a:solidFill>
                <a:latin typeface="Futura PT Book" panose="020B0502020204020303" pitchFamily="34" charset="77"/>
                <a:cs typeface="Ink Free" panose="03080402000500000000" pitchFamily="66" charset="0"/>
              </a:rPr>
              <a:t>. Je komt er ook een hapje tegen van een van de </a:t>
            </a:r>
            <a:r>
              <a:rPr lang="nl-NL" altLang="nl-NL" dirty="0" err="1">
                <a:solidFill>
                  <a:srgbClr val="68240D"/>
                </a:solidFill>
                <a:latin typeface="Futura PT Book" panose="020B0502020204020303" pitchFamily="34" charset="77"/>
                <a:cs typeface="Ink Free" panose="03080402000500000000" pitchFamily="66" charset="0"/>
              </a:rPr>
              <a:t>dino's</a:t>
            </a:r>
            <a:r>
              <a:rPr lang="nl-NL" altLang="nl-NL" dirty="0">
                <a:solidFill>
                  <a:srgbClr val="68240D"/>
                </a:solidFill>
                <a:latin typeface="Futura PT Book" panose="020B0502020204020303" pitchFamily="34" charset="77"/>
                <a:cs typeface="Ink Free" panose="03080402000500000000" pitchFamily="66" charset="0"/>
              </a:rPr>
              <a:t>... een hapje met een knapperige schil!  </a:t>
            </a:r>
          </a:p>
        </p:txBody>
      </p:sp>
      <p:pic>
        <p:nvPicPr>
          <p:cNvPr id="2" name="Picture 1" descr="A black and white logo&#10;&#10;AI-generated content may be incorrect.">
            <a:extLst>
              <a:ext uri="{FF2B5EF4-FFF2-40B4-BE49-F238E27FC236}">
                <a16:creationId xmlns:a16="http://schemas.microsoft.com/office/drawing/2014/main" id="{3477F0D3-DA2A-713C-B08B-50C623FD5A88}"/>
              </a:ext>
            </a:extLst>
          </p:cNvPr>
          <p:cNvPicPr>
            <a:picLocks noChangeAspect="1"/>
          </p:cNvPicPr>
          <p:nvPr/>
        </p:nvPicPr>
        <p:blipFill>
          <a:blip r:embed="rId4"/>
          <a:stretch>
            <a:fillRect/>
          </a:stretch>
        </p:blipFill>
        <p:spPr>
          <a:xfrm>
            <a:off x="8568704" y="467469"/>
            <a:ext cx="1597083" cy="159708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nl-NL"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nl-NL"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34563</TotalTime>
  <Words>796</Words>
  <Application>Microsoft Macintosh PowerPoint</Application>
  <PresentationFormat>Custom</PresentationFormat>
  <Paragraphs>102</Paragraphs>
  <Slides>20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Futura PT Book</vt:lpstr>
      <vt:lpstr>Times New Roman</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ik ook Groeve Ranger werd!</dc:title>
  <dc:creator>Mary Meurders</dc:creator>
  <cp:lastModifiedBy>Anthonny van den Bekerom</cp:lastModifiedBy>
  <cp:revision>17</cp:revision>
  <cp:lastPrinted>1601-01-01T00:00:00Z</cp:lastPrinted>
  <dcterms:created xsi:type="dcterms:W3CDTF">2022-08-08T08:41:19Z</dcterms:created>
  <dcterms:modified xsi:type="dcterms:W3CDTF">2026-04-08T12:47:09Z</dcterms:modified>
</cp:coreProperties>
</file>